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97" r:id="rId2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CB6BBEF7-9717-4733-A929-535518E6EBF6}">
          <p14:sldIdLst/>
        </p14:section>
        <p14:section name="Créez votre présentation" id="{16378913-E5ED-4281-BAF5-F1F938CB0BED}">
          <p14:sldIdLst>
            <p14:sldId id="297"/>
          </p14:sldIdLst>
        </p14:section>
        <p14:section name="Enrichissez votre présentation" id="{E2D565D1-BA5E-44E6-A40E-50A644912248}">
          <p14:sldIdLst/>
        </p14:section>
        <p14:section name="Effectuez votre présentation" id="{71D59651-8EFA-4415-9623-98B4C4A8699C}">
          <p14:sldIdLst/>
        </p14:section>
        <p14:section name="Ce n’est pas tout !" id="{2E16B512-814A-4DC1-A986-25475E10E0E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2" autoAdjust="0"/>
    <p:restoredTop sz="98917" autoAdjust="0"/>
  </p:normalViewPr>
  <p:slideViewPr>
    <p:cSldViewPr>
      <p:cViewPr varScale="1">
        <p:scale>
          <a:sx n="113" d="100"/>
          <a:sy n="113" d="100"/>
        </p:scale>
        <p:origin x="169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 latinLnBrk="0">
              <a:defRPr lang="fr-FR"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 latinLnBrk="0">
              <a:defRPr lang="fr-FR" sz="1300"/>
            </a:lvl1pPr>
          </a:lstStyle>
          <a:p>
            <a:fld id="{00F830A1-3891-4B82-A120-081866556DA0}" type="datetimeFigureOut">
              <a:pPr/>
              <a:t>28/01/2025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 latinLnBrk="0">
              <a:defRPr lang="fr-FR"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 latinLnBrk="0">
              <a:defRPr lang="fr-FR" sz="1300"/>
            </a:lvl1pPr>
          </a:lstStyle>
          <a:p>
            <a:fld id="{58CC9574-A819-4FE4-99A7-1E27AD09ADC2}" type="slidenum"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4684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fr-FR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 eaLnBrk="1" latinLnBrk="0" hangingPunct="1">
              <a:buNone/>
              <a:defRPr kumimoji="0" lang="fr-FR"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fr-FR"/>
              <a:t>Modifiez le style des sous-titres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 eaLnBrk="1" latinLnBrk="0" hangingPunct="1">
              <a:defRPr kumimoji="0" lang="fr-FR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eaLnBrk="1" latinLnBrk="0" hangingPunct="1"/>
            <a:r>
              <a:rPr lang="fr-FR"/>
              <a:t>Modifiez le style du titre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édia avec légen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fr-FR" b="1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fr-FR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 eaLnBrk="1" latinLnBrk="0" hangingPunct="1">
              <a:buNone/>
              <a:defRPr kumimoji="0" lang="fr-FR"/>
            </a:lvl1pPr>
          </a:lstStyle>
          <a:p>
            <a:pPr eaLnBrk="1" latinLnBrk="0" hangingPunct="1"/>
            <a:r>
              <a:rPr lang="fr-FR"/>
              <a:t>Cliquez sur l'icône pour ajouter l'élément multimédia</a:t>
            </a:r>
            <a:endParaRPr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fr-FR" sz="2400">
                <a:solidFill>
                  <a:schemeClr val="bg1"/>
                </a:solidFill>
              </a:defRPr>
            </a:lvl1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fr-FR" b="1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fr-FR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fr-FR" sz="3200"/>
            </a:lvl1pPr>
            <a:lvl2pPr marL="457200" indent="0" eaLnBrk="1" latinLnBrk="0" hangingPunct="1">
              <a:buNone/>
              <a:defRPr kumimoji="0" lang="fr-FR" sz="2800"/>
            </a:lvl2pPr>
            <a:lvl3pPr marL="914400" indent="0" eaLnBrk="1" latinLnBrk="0" hangingPunct="1">
              <a:buNone/>
              <a:defRPr kumimoji="0" lang="fr-FR" sz="2400"/>
            </a:lvl3pPr>
            <a:lvl4pPr marL="1371600" indent="0" eaLnBrk="1" latinLnBrk="0" hangingPunct="1">
              <a:buNone/>
              <a:defRPr kumimoji="0" lang="fr-FR" sz="2000"/>
            </a:lvl4pPr>
            <a:lvl5pPr marL="1828800" indent="0" eaLnBrk="1" latinLnBrk="0" hangingPunct="1">
              <a:buNone/>
              <a:defRPr kumimoji="0" lang="fr-FR" sz="2000"/>
            </a:lvl5pPr>
            <a:lvl6pPr marL="2286000" indent="0" eaLnBrk="1" latinLnBrk="0" hangingPunct="1">
              <a:buNone/>
              <a:defRPr kumimoji="0" lang="fr-FR" sz="2000"/>
            </a:lvl6pPr>
            <a:lvl7pPr marL="2743200" indent="0" eaLnBrk="1" latinLnBrk="0" hangingPunct="1">
              <a:buNone/>
              <a:defRPr kumimoji="0" lang="fr-FR" sz="2000"/>
            </a:lvl7pPr>
            <a:lvl8pPr marL="3200400" indent="0" eaLnBrk="1" latinLnBrk="0" hangingPunct="1">
              <a:buNone/>
              <a:defRPr kumimoji="0" lang="fr-FR" sz="2000"/>
            </a:lvl8pPr>
            <a:lvl9pPr marL="3657600" indent="0" eaLnBrk="1" latinLnBrk="0" hangingPunct="1">
              <a:buNone/>
              <a:defRPr kumimoji="0" lang="fr-FR" sz="2000"/>
            </a:lvl9pPr>
          </a:lstStyle>
          <a:p>
            <a:pPr eaLnBrk="1" latinLnBrk="0" hangingPunct="1"/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 eaLnBrk="1" latinLnBrk="0" hangingPunct="1">
              <a:buNone/>
              <a:defRPr kumimoji="0" lang="fr-FR" sz="1400"/>
            </a:lvl1pPr>
            <a:lvl2pPr marL="457200" indent="0" eaLnBrk="1" latinLnBrk="0" hangingPunct="1">
              <a:buNone/>
              <a:defRPr kumimoji="0" lang="fr-FR" sz="1200"/>
            </a:lvl2pPr>
            <a:lvl3pPr marL="914400" indent="0" eaLnBrk="1" latinLnBrk="0" hangingPunct="1">
              <a:buNone/>
              <a:defRPr kumimoji="0" lang="fr-FR" sz="1000"/>
            </a:lvl3pPr>
            <a:lvl4pPr marL="1371600" indent="0" eaLnBrk="1" latinLnBrk="0" hangingPunct="1">
              <a:buNone/>
              <a:defRPr kumimoji="0" lang="fr-FR" sz="900"/>
            </a:lvl4pPr>
            <a:lvl5pPr marL="1828800" indent="0" eaLnBrk="1" latinLnBrk="0" hangingPunct="1">
              <a:buNone/>
              <a:defRPr kumimoji="0" lang="fr-FR" sz="900"/>
            </a:lvl5pPr>
            <a:lvl6pPr marL="2286000" indent="0" eaLnBrk="1" latinLnBrk="0" hangingPunct="1">
              <a:buNone/>
              <a:defRPr kumimoji="0" lang="fr-FR" sz="900"/>
            </a:lvl6pPr>
            <a:lvl7pPr marL="2743200" indent="0" eaLnBrk="1" latinLnBrk="0" hangingPunct="1">
              <a:buNone/>
              <a:defRPr kumimoji="0" lang="fr-FR" sz="900"/>
            </a:lvl7pPr>
            <a:lvl8pPr marL="3200400" indent="0" eaLnBrk="1" latinLnBrk="0" hangingPunct="1">
              <a:buNone/>
              <a:defRPr kumimoji="0" lang="fr-FR" sz="900"/>
            </a:lvl8pPr>
            <a:lvl9pPr marL="3657600" indent="0" eaLnBrk="1" latinLnBrk="0" hangingPunct="1">
              <a:buNone/>
              <a:defRPr kumimoji="0" lang="fr-FR" sz="900"/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texte vertical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 eaLnBrk="1" latinLnBrk="0" hangingPunct="1">
              <a:defRPr kumimoji="0" lang="fr-FR" sz="28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    Modifiez le style du titre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V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34E2-BBB6-4D34-BB01-078E9AA25260}" type="datetimeFigureOut">
              <a:pPr/>
              <a:t>28/01/2025</a:t>
            </a:fld>
            <a:endParaRPr kumimoji="0"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0FCD-5F4C-4989-BE05-0A8208BCBC21}" type="slidenum">
              <a:pPr/>
              <a:t>‹N°›</a:t>
            </a:fld>
            <a:endParaRPr kumimoji="0"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 eaLnBrk="1" latinLnBrk="0" hangingPunct="1">
              <a:defRPr kumimoji="0" lang="fr-FR" sz="3000" b="1" cap="all"/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/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fr-FR"/>
              <a:t>      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 eaLnBrk="1" latinLnBrk="0" hangingPunct="1">
              <a:defRPr kumimoji="0" lang="fr-FR"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 : accentua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fr-FR" sz="28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 eaLnBrk="1" latinLnBrk="0" hangingPunct="1">
              <a:defRPr kumimoji="0" lang="fr-FR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 eaLnBrk="1" latinLnBrk="0" hangingPunct="1">
              <a:defRPr kumimoji="0" lang="fr-FR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 eaLnBrk="1" latinLnBrk="0" hangingPunct="1">
              <a:defRPr kumimoji="0" lang="fr-FR"/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seul : accentua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 eaLnBrk="1" latinLnBrk="0" hangingPunct="1">
              <a:defRPr kumimoji="0" lang="fr-FR" sz="4600" b="1" kern="1200" spc="-150" baseline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 eaLnBrk="1" latinLnBrk="0" hangingPunct="1">
              <a:buNone/>
              <a:defRPr kumimoji="0" lang="fr-FR" sz="2800" kern="120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 eaLnBrk="1" latinLnBrk="0" hangingPunct="1">
              <a:buNone/>
              <a:defRPr kumimoji="0" lang="fr-FR" sz="2000" b="1"/>
            </a:lvl2pPr>
            <a:lvl3pPr marL="914400" indent="0" eaLnBrk="1" latinLnBrk="0" hangingPunct="1">
              <a:buNone/>
              <a:defRPr kumimoji="0" lang="fr-FR" sz="1800" b="1"/>
            </a:lvl3pPr>
            <a:lvl4pPr marL="1371600" indent="0" eaLnBrk="1" latinLnBrk="0" hangingPunct="1">
              <a:buNone/>
              <a:defRPr kumimoji="0" lang="fr-FR" sz="1600" b="1"/>
            </a:lvl4pPr>
            <a:lvl5pPr marL="1828800" indent="0" eaLnBrk="1" latinLnBrk="0" hangingPunct="1">
              <a:buNone/>
              <a:defRPr kumimoji="0" lang="fr-FR" sz="1600" b="1"/>
            </a:lvl5pPr>
            <a:lvl6pPr marL="2286000" indent="0" eaLnBrk="1" latinLnBrk="0" hangingPunct="1">
              <a:buNone/>
              <a:defRPr kumimoji="0" lang="fr-FR" sz="1600" b="1"/>
            </a:lvl6pPr>
            <a:lvl7pPr marL="2743200" indent="0" eaLnBrk="1" latinLnBrk="0" hangingPunct="1">
              <a:buNone/>
              <a:defRPr kumimoji="0" lang="fr-FR" sz="1600" b="1"/>
            </a:lvl7pPr>
            <a:lvl8pPr marL="3200400" indent="0" eaLnBrk="1" latinLnBrk="0" hangingPunct="1">
              <a:buNone/>
              <a:defRPr kumimoji="0" lang="fr-FR" sz="1600" b="1"/>
            </a:lvl8pPr>
            <a:lvl9pPr marL="3657600" indent="0" eaLnBrk="1" latinLnBrk="0" hangingPunct="1">
              <a:buNone/>
              <a:defRPr kumimoji="0" lang="fr-FR" sz="1600" b="1"/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avec text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fr-FR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kumimoji="0" lang="fr-FR"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 eaLnBrk="1" latinLnBrk="0" hangingPunct="1">
              <a:buNone/>
              <a:defRPr kumimoji="0" lang="fr-FR" sz="18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fr-FR"/>
              <a:t>Modifiez le style des sous-titres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 eaLnBrk="1" latinLnBrk="0" hangingPunct="1">
              <a:defRPr kumimoji="0" lang="fr-FR" sz="2000" b="1"/>
            </a:lvl1pPr>
          </a:lstStyle>
          <a:p>
            <a:pPr eaLnBrk="1" latinLnBrk="0" hangingPunct="1"/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 eaLnBrk="1" latinLnBrk="0" hangingPunct="1">
              <a:defRPr kumimoji="0" lang="fr-FR" sz="2800">
                <a:solidFill>
                  <a:schemeClr val="bg1"/>
                </a:solidFill>
              </a:defRPr>
            </a:lvl1pPr>
            <a:lvl2pPr eaLnBrk="1" latinLnBrk="0" hangingPunct="1">
              <a:defRPr kumimoji="0" lang="fr-FR" sz="2800">
                <a:solidFill>
                  <a:schemeClr val="bg1"/>
                </a:solidFill>
              </a:defRPr>
            </a:lvl2pPr>
            <a:lvl3pPr eaLnBrk="1" latinLnBrk="0" hangingPunct="1">
              <a:defRPr kumimoji="0" lang="fr-FR" sz="2400">
                <a:solidFill>
                  <a:schemeClr val="bg1"/>
                </a:solidFill>
              </a:defRPr>
            </a:lvl3pPr>
            <a:lvl4pPr eaLnBrk="1" latinLnBrk="0" hangingPunct="1">
              <a:defRPr kumimoji="0" lang="fr-FR" sz="2000">
                <a:solidFill>
                  <a:schemeClr val="bg1"/>
                </a:solidFill>
              </a:defRPr>
            </a:lvl4pPr>
            <a:lvl5pPr eaLnBrk="1" latinLnBrk="0" hangingPunct="1">
              <a:defRPr kumimoji="0" lang="fr-FR" sz="2000">
                <a:solidFill>
                  <a:schemeClr val="bg1"/>
                </a:solidFill>
              </a:defRPr>
            </a:lvl5pPr>
            <a:lvl6pPr eaLnBrk="1" latinLnBrk="0" hangingPunct="1">
              <a:defRPr kumimoji="0" lang="fr-FR" sz="2000"/>
            </a:lvl6pPr>
            <a:lvl7pPr eaLnBrk="1" latinLnBrk="0" hangingPunct="1">
              <a:defRPr kumimoji="0" lang="fr-FR" sz="2000"/>
            </a:lvl7pPr>
            <a:lvl8pPr eaLnBrk="1" latinLnBrk="0" hangingPunct="1">
              <a:defRPr kumimoji="0" lang="fr-FR" sz="2000"/>
            </a:lvl8pPr>
            <a:lvl9pPr eaLnBrk="1" latinLnBrk="0" hangingPunct="1">
              <a:defRPr kumimoji="0" lang="fr-FR" sz="2000"/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 eaLnBrk="1" latinLnBrk="0" hangingPunct="1">
              <a:buNone/>
              <a:defRPr kumimoji="0" lang="fr-FR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200"/>
            </a:lvl2pPr>
            <a:lvl3pPr marL="914400" indent="0" eaLnBrk="1" latinLnBrk="0" hangingPunct="1">
              <a:buNone/>
              <a:defRPr kumimoji="0" lang="fr-FR" sz="1000"/>
            </a:lvl3pPr>
            <a:lvl4pPr marL="1371600" indent="0" eaLnBrk="1" latinLnBrk="0" hangingPunct="1">
              <a:buNone/>
              <a:defRPr kumimoji="0" lang="fr-FR" sz="900"/>
            </a:lvl4pPr>
            <a:lvl5pPr marL="1828800" indent="0" eaLnBrk="1" latinLnBrk="0" hangingPunct="1">
              <a:buNone/>
              <a:defRPr kumimoji="0" lang="fr-FR" sz="900"/>
            </a:lvl5pPr>
            <a:lvl6pPr marL="2286000" indent="0" eaLnBrk="1" latinLnBrk="0" hangingPunct="1">
              <a:buNone/>
              <a:defRPr kumimoji="0" lang="fr-FR" sz="900"/>
            </a:lvl6pPr>
            <a:lvl7pPr marL="2743200" indent="0" eaLnBrk="1" latinLnBrk="0" hangingPunct="1">
              <a:buNone/>
              <a:defRPr kumimoji="0" lang="fr-FR" sz="900"/>
            </a:lvl7pPr>
            <a:lvl8pPr marL="3200400" indent="0" eaLnBrk="1" latinLnBrk="0" hangingPunct="1">
              <a:buNone/>
              <a:defRPr kumimoji="0" lang="fr-FR" sz="900"/>
            </a:lvl8pPr>
            <a:lvl9pPr marL="3657600" indent="0" eaLnBrk="1" latinLnBrk="0" hangingPunct="1">
              <a:buNone/>
              <a:defRPr kumimoji="0" lang="fr-FR" sz="900"/>
            </a:lvl9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28/01/2025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‹N°›</a:t>
            </a:fld>
            <a:endParaRPr kumimoji="0"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  <p:sldLayoutId id="214748366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kumimoji="0" lang="fr-F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r-FR"/>
      </a:defPPr>
      <a:lvl1pPr marL="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2.png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858" y="574652"/>
            <a:ext cx="4953000" cy="81330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spcBef>
                <a:spcPts val="100"/>
              </a:spcBef>
            </a:pPr>
            <a:r>
              <a:rPr lang="fr-FR" sz="1200" dirty="0">
                <a:solidFill>
                  <a:prstClr val="white"/>
                </a:solidFill>
              </a:rPr>
              <a:t>Tous les dossiers qui doivent être présentés au comité consultatif d’urbanisme (CCU) devront respecter les dates de dépôt suivantes pour l’année 2025 :</a:t>
            </a:r>
          </a:p>
          <a:p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995" y="102798"/>
            <a:ext cx="3189746" cy="632674"/>
          </a:xfrm>
          <a:prstGeom prst="rect">
            <a:avLst/>
          </a:prstGeom>
          <a:noFill/>
        </p:spPr>
        <p:txBody>
          <a:bodyPr wrap="square" rtlCol="0" anchor="t">
            <a:normAutofit fontScale="92500" lnSpcReduction="20000"/>
          </a:bodyPr>
          <a:lstStyle/>
          <a:p>
            <a:r>
              <a:rPr lang="fr-FR" sz="4400" b="1" dirty="0">
                <a:solidFill>
                  <a:srgbClr val="7BCF27"/>
                </a:solidFill>
              </a:rPr>
              <a:t>Dossiers CCU</a:t>
            </a:r>
          </a:p>
        </p:txBody>
      </p:sp>
      <p:sp>
        <p:nvSpPr>
          <p:cNvPr id="19" name="Left-Right Arrow 18"/>
          <p:cNvSpPr/>
          <p:nvPr/>
        </p:nvSpPr>
        <p:spPr>
          <a:xfrm rot="5400000">
            <a:off x="6208854" y="2544283"/>
            <a:ext cx="685800" cy="425116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0" name="Left-Right Arrow 19"/>
          <p:cNvSpPr/>
          <p:nvPr/>
        </p:nvSpPr>
        <p:spPr>
          <a:xfrm rot="10800000">
            <a:off x="7298752" y="3868422"/>
            <a:ext cx="685800" cy="425116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488050" y="3994685"/>
            <a:ext cx="182880" cy="1828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Oval 23"/>
          <p:cNvSpPr/>
          <p:nvPr/>
        </p:nvSpPr>
        <p:spPr>
          <a:xfrm>
            <a:off x="6488050" y="3993389"/>
            <a:ext cx="182880" cy="18288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Oval 24"/>
          <p:cNvSpPr/>
          <p:nvPr/>
        </p:nvSpPr>
        <p:spPr>
          <a:xfrm>
            <a:off x="7729263" y="3990307"/>
            <a:ext cx="182880" cy="182880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Oval 25"/>
          <p:cNvSpPr/>
          <p:nvPr/>
        </p:nvSpPr>
        <p:spPr>
          <a:xfrm>
            <a:off x="6485609" y="3995654"/>
            <a:ext cx="182880" cy="182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Oval 26"/>
          <p:cNvSpPr/>
          <p:nvPr/>
        </p:nvSpPr>
        <p:spPr>
          <a:xfrm>
            <a:off x="6483258" y="3993797"/>
            <a:ext cx="182880" cy="182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C:\Users\Reception\AppData\Local\Microsoft\Windows\Temporary Internet Files\Content.IE5\SH5CKU0T\MC900431624[1].png"/>
          <p:cNvPicPr>
            <a:picLocks noChangeAspect="1" noChangeArrowheads="1"/>
          </p:cNvPicPr>
          <p:nvPr/>
        </p:nvPicPr>
        <p:blipFill>
          <a:blip r:embed="rId4" cstate="email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690" y="3309854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138384"/>
              </p:ext>
            </p:extLst>
          </p:nvPr>
        </p:nvGraphicFramePr>
        <p:xfrm>
          <a:off x="452476" y="1265868"/>
          <a:ext cx="5116300" cy="54000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730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0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Date limite du</a:t>
                      </a:r>
                      <a:endParaRPr lang="fr-CA" baseline="0" dirty="0"/>
                    </a:p>
                    <a:p>
                      <a:pPr algn="ctr"/>
                      <a:r>
                        <a:rPr lang="fr-CA" sz="1300" dirty="0"/>
                        <a:t>Dépôt de la 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Date  </a:t>
                      </a:r>
                    </a:p>
                    <a:p>
                      <a:pPr algn="ctr"/>
                      <a:r>
                        <a:rPr lang="fr-CA" sz="1400" dirty="0"/>
                        <a:t>Réunion du CCU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/>
                        <a:t>Date</a:t>
                      </a:r>
                    </a:p>
                    <a:p>
                      <a:pPr algn="ctr"/>
                      <a:r>
                        <a:rPr lang="fr-CA" sz="1400" dirty="0"/>
                        <a:t>Décision du Conseil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Aucune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Aucune</a:t>
                      </a:r>
                      <a:endParaRPr lang="fr-CA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13 janvier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14 janvier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21 janvier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3 février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11 février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18 février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3 mars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18 mars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25 mars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7 avril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15 avril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22 avril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5 mai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13 mai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20 mai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 juin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17 juin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25 </a:t>
                      </a:r>
                      <a:r>
                        <a:rPr lang="fr-CA" sz="1200"/>
                        <a:t>juin 2025</a:t>
                      </a:r>
                      <a:endParaRPr lang="fr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7 juillet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8 juillet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15 juillet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11 août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19 août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26 août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8 septembre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16 septembre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23 septembre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6 octobre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21 octobre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28 octobre 2025</a:t>
                      </a:r>
                      <a:endParaRPr kumimoji="0" lang="fr-CA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10 novembre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11 novembre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fr-CA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 novembre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</a:t>
                      </a:r>
                      <a:r>
                        <a:rPr lang="fr-CA" sz="1200" baseline="30000" dirty="0"/>
                        <a:t>er</a:t>
                      </a:r>
                      <a:r>
                        <a:rPr lang="fr-CA" sz="1200" dirty="0"/>
                        <a:t> décembre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291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9 décembre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fr-CA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décembre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CA" sz="1200" dirty="0"/>
                        <a:t>1</a:t>
                      </a:r>
                      <a:r>
                        <a:rPr lang="fr-CA" sz="1200" baseline="30000" dirty="0"/>
                        <a:t>ère</a:t>
                      </a:r>
                      <a:r>
                        <a:rPr lang="fr-CA" sz="1200" dirty="0"/>
                        <a:t> séance de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920722"/>
                  </a:ext>
                </a:extLst>
              </a:tr>
            </a:tbl>
          </a:graphicData>
        </a:graphic>
      </p:graphicFrame>
      <p:sp>
        <p:nvSpPr>
          <p:cNvPr id="1110" name="Freeform 903"/>
          <p:cNvSpPr>
            <a:spLocks/>
          </p:cNvSpPr>
          <p:nvPr/>
        </p:nvSpPr>
        <p:spPr bwMode="auto">
          <a:xfrm>
            <a:off x="7682901" y="670474"/>
            <a:ext cx="177800" cy="177800"/>
          </a:xfrm>
          <a:custGeom>
            <a:avLst/>
            <a:gdLst>
              <a:gd name="T0" fmla="*/ 13 w 112"/>
              <a:gd name="T1" fmla="*/ 0 h 112"/>
              <a:gd name="T2" fmla="*/ 13 w 112"/>
              <a:gd name="T3" fmla="*/ 0 h 112"/>
              <a:gd name="T4" fmla="*/ 0 w 112"/>
              <a:gd name="T5" fmla="*/ 30 h 112"/>
              <a:gd name="T6" fmla="*/ 0 w 112"/>
              <a:gd name="T7" fmla="*/ 30 h 112"/>
              <a:gd name="T8" fmla="*/ 27 w 112"/>
              <a:gd name="T9" fmla="*/ 68 h 112"/>
              <a:gd name="T10" fmla="*/ 51 w 112"/>
              <a:gd name="T11" fmla="*/ 95 h 112"/>
              <a:gd name="T12" fmla="*/ 68 w 112"/>
              <a:gd name="T13" fmla="*/ 112 h 112"/>
              <a:gd name="T14" fmla="*/ 68 w 112"/>
              <a:gd name="T15" fmla="*/ 112 h 112"/>
              <a:gd name="T16" fmla="*/ 75 w 112"/>
              <a:gd name="T17" fmla="*/ 112 h 112"/>
              <a:gd name="T18" fmla="*/ 85 w 112"/>
              <a:gd name="T19" fmla="*/ 109 h 112"/>
              <a:gd name="T20" fmla="*/ 99 w 112"/>
              <a:gd name="T21" fmla="*/ 95 h 112"/>
              <a:gd name="T22" fmla="*/ 112 w 112"/>
              <a:gd name="T23" fmla="*/ 71 h 112"/>
              <a:gd name="T24" fmla="*/ 112 w 112"/>
              <a:gd name="T25" fmla="*/ 71 h 112"/>
              <a:gd name="T26" fmla="*/ 47 w 112"/>
              <a:gd name="T27" fmla="*/ 17 h 112"/>
              <a:gd name="T28" fmla="*/ 47 w 112"/>
              <a:gd name="T29" fmla="*/ 17 h 112"/>
              <a:gd name="T30" fmla="*/ 13 w 112"/>
              <a:gd name="T31" fmla="*/ 0 h 112"/>
              <a:gd name="T32" fmla="*/ 13 w 112"/>
              <a:gd name="T33" fmla="*/ 0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2" h="112">
                <a:moveTo>
                  <a:pt x="13" y="0"/>
                </a:moveTo>
                <a:lnTo>
                  <a:pt x="13" y="0"/>
                </a:lnTo>
                <a:lnTo>
                  <a:pt x="0" y="30"/>
                </a:lnTo>
                <a:lnTo>
                  <a:pt x="0" y="30"/>
                </a:lnTo>
                <a:lnTo>
                  <a:pt x="27" y="68"/>
                </a:lnTo>
                <a:lnTo>
                  <a:pt x="51" y="95"/>
                </a:lnTo>
                <a:lnTo>
                  <a:pt x="68" y="112"/>
                </a:lnTo>
                <a:lnTo>
                  <a:pt x="68" y="112"/>
                </a:lnTo>
                <a:lnTo>
                  <a:pt x="75" y="112"/>
                </a:lnTo>
                <a:lnTo>
                  <a:pt x="85" y="109"/>
                </a:lnTo>
                <a:lnTo>
                  <a:pt x="99" y="95"/>
                </a:lnTo>
                <a:lnTo>
                  <a:pt x="112" y="71"/>
                </a:lnTo>
                <a:lnTo>
                  <a:pt x="112" y="71"/>
                </a:lnTo>
                <a:lnTo>
                  <a:pt x="47" y="17"/>
                </a:lnTo>
                <a:lnTo>
                  <a:pt x="47" y="17"/>
                </a:lnTo>
                <a:lnTo>
                  <a:pt x="13" y="0"/>
                </a:lnTo>
                <a:lnTo>
                  <a:pt x="1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pic>
        <p:nvPicPr>
          <p:cNvPr id="1940" name="Picture 916" descr="C:\Users\Reception\AppData\Local\Microsoft\Windows\Temporary Internet Files\Content.IE5\U0O2853D\MP900433150[1]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6750" y="211045"/>
            <a:ext cx="3189746" cy="21264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22" name="Groupe 1921"/>
          <p:cNvGrpSpPr/>
          <p:nvPr/>
        </p:nvGrpSpPr>
        <p:grpSpPr>
          <a:xfrm>
            <a:off x="5893690" y="211045"/>
            <a:ext cx="1792203" cy="2089593"/>
            <a:chOff x="8606826" y="1254674"/>
            <a:chExt cx="1374775" cy="1654175"/>
          </a:xfrm>
        </p:grpSpPr>
        <p:sp>
          <p:nvSpPr>
            <p:cNvPr id="11" name="Freeform 813"/>
            <p:cNvSpPr>
              <a:spLocks/>
            </p:cNvSpPr>
            <p:nvPr/>
          </p:nvSpPr>
          <p:spPr bwMode="auto">
            <a:xfrm>
              <a:off x="9646638" y="2065887"/>
              <a:ext cx="15875" cy="15875"/>
            </a:xfrm>
            <a:custGeom>
              <a:avLst/>
              <a:gdLst>
                <a:gd name="T0" fmla="*/ 0 w 10"/>
                <a:gd name="T1" fmla="*/ 0 h 10"/>
                <a:gd name="T2" fmla="*/ 0 w 10"/>
                <a:gd name="T3" fmla="*/ 0 h 10"/>
                <a:gd name="T4" fmla="*/ 0 w 10"/>
                <a:gd name="T5" fmla="*/ 6 h 10"/>
                <a:gd name="T6" fmla="*/ 6 w 10"/>
                <a:gd name="T7" fmla="*/ 10 h 10"/>
                <a:gd name="T8" fmla="*/ 6 w 10"/>
                <a:gd name="T9" fmla="*/ 10 h 10"/>
                <a:gd name="T10" fmla="*/ 10 w 10"/>
                <a:gd name="T11" fmla="*/ 6 h 10"/>
                <a:gd name="T12" fmla="*/ 10 w 10"/>
                <a:gd name="T13" fmla="*/ 6 h 10"/>
                <a:gd name="T14" fmla="*/ 6 w 10"/>
                <a:gd name="T15" fmla="*/ 3 h 10"/>
                <a:gd name="T16" fmla="*/ 6 w 10"/>
                <a:gd name="T17" fmla="*/ 0 h 10"/>
                <a:gd name="T18" fmla="*/ 3 w 10"/>
                <a:gd name="T19" fmla="*/ 0 h 10"/>
                <a:gd name="T20" fmla="*/ 0 w 10"/>
                <a:gd name="T21" fmla="*/ 0 h 10"/>
                <a:gd name="T22" fmla="*/ 0 w 10"/>
                <a:gd name="T2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10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6" y="3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3" name="Freeform 814"/>
            <p:cNvSpPr>
              <a:spLocks/>
            </p:cNvSpPr>
            <p:nvPr/>
          </p:nvSpPr>
          <p:spPr bwMode="auto">
            <a:xfrm>
              <a:off x="9770463" y="2065887"/>
              <a:ext cx="38100" cy="15875"/>
            </a:xfrm>
            <a:custGeom>
              <a:avLst/>
              <a:gdLst>
                <a:gd name="T0" fmla="*/ 0 w 24"/>
                <a:gd name="T1" fmla="*/ 6 h 10"/>
                <a:gd name="T2" fmla="*/ 0 w 24"/>
                <a:gd name="T3" fmla="*/ 6 h 10"/>
                <a:gd name="T4" fmla="*/ 14 w 24"/>
                <a:gd name="T5" fmla="*/ 10 h 10"/>
                <a:gd name="T6" fmla="*/ 17 w 24"/>
                <a:gd name="T7" fmla="*/ 10 h 10"/>
                <a:gd name="T8" fmla="*/ 24 w 24"/>
                <a:gd name="T9" fmla="*/ 6 h 10"/>
                <a:gd name="T10" fmla="*/ 24 w 24"/>
                <a:gd name="T11" fmla="*/ 6 h 10"/>
                <a:gd name="T12" fmla="*/ 20 w 24"/>
                <a:gd name="T13" fmla="*/ 3 h 10"/>
                <a:gd name="T14" fmla="*/ 10 w 24"/>
                <a:gd name="T15" fmla="*/ 0 h 10"/>
                <a:gd name="T16" fmla="*/ 3 w 24"/>
                <a:gd name="T17" fmla="*/ 3 h 10"/>
                <a:gd name="T18" fmla="*/ 0 w 24"/>
                <a:gd name="T19" fmla="*/ 6 h 10"/>
                <a:gd name="T20" fmla="*/ 0 w 24"/>
                <a:gd name="T21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10">
                  <a:moveTo>
                    <a:pt x="0" y="6"/>
                  </a:moveTo>
                  <a:lnTo>
                    <a:pt x="0" y="6"/>
                  </a:lnTo>
                  <a:lnTo>
                    <a:pt x="14" y="10"/>
                  </a:lnTo>
                  <a:lnTo>
                    <a:pt x="17" y="10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0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4" name="Freeform 815"/>
            <p:cNvSpPr>
              <a:spLocks/>
            </p:cNvSpPr>
            <p:nvPr/>
          </p:nvSpPr>
          <p:spPr bwMode="auto">
            <a:xfrm>
              <a:off x="9608538" y="2086524"/>
              <a:ext cx="20638" cy="15875"/>
            </a:xfrm>
            <a:custGeom>
              <a:avLst/>
              <a:gdLst>
                <a:gd name="T0" fmla="*/ 0 w 13"/>
                <a:gd name="T1" fmla="*/ 7 h 10"/>
                <a:gd name="T2" fmla="*/ 0 w 13"/>
                <a:gd name="T3" fmla="*/ 7 h 10"/>
                <a:gd name="T4" fmla="*/ 7 w 13"/>
                <a:gd name="T5" fmla="*/ 10 h 10"/>
                <a:gd name="T6" fmla="*/ 13 w 13"/>
                <a:gd name="T7" fmla="*/ 7 h 10"/>
                <a:gd name="T8" fmla="*/ 13 w 13"/>
                <a:gd name="T9" fmla="*/ 7 h 10"/>
                <a:gd name="T10" fmla="*/ 13 w 13"/>
                <a:gd name="T11" fmla="*/ 0 h 10"/>
                <a:gd name="T12" fmla="*/ 7 w 13"/>
                <a:gd name="T13" fmla="*/ 0 h 10"/>
                <a:gd name="T14" fmla="*/ 3 w 13"/>
                <a:gd name="T15" fmla="*/ 0 h 10"/>
                <a:gd name="T16" fmla="*/ 0 w 13"/>
                <a:gd name="T17" fmla="*/ 7 h 10"/>
                <a:gd name="T18" fmla="*/ 0 w 13"/>
                <a:gd name="T19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" h="10">
                  <a:moveTo>
                    <a:pt x="0" y="7"/>
                  </a:moveTo>
                  <a:lnTo>
                    <a:pt x="0" y="7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5" name="Freeform 816"/>
            <p:cNvSpPr>
              <a:spLocks/>
            </p:cNvSpPr>
            <p:nvPr/>
          </p:nvSpPr>
          <p:spPr bwMode="auto">
            <a:xfrm>
              <a:off x="9510113" y="2086524"/>
              <a:ext cx="11113" cy="6350"/>
            </a:xfrm>
            <a:custGeom>
              <a:avLst/>
              <a:gdLst>
                <a:gd name="T0" fmla="*/ 7 w 7"/>
                <a:gd name="T1" fmla="*/ 0 h 4"/>
                <a:gd name="T2" fmla="*/ 7 w 7"/>
                <a:gd name="T3" fmla="*/ 0 h 4"/>
                <a:gd name="T4" fmla="*/ 0 w 7"/>
                <a:gd name="T5" fmla="*/ 0 h 4"/>
                <a:gd name="T6" fmla="*/ 0 w 7"/>
                <a:gd name="T7" fmla="*/ 0 h 4"/>
                <a:gd name="T8" fmla="*/ 4 w 7"/>
                <a:gd name="T9" fmla="*/ 4 h 4"/>
                <a:gd name="T10" fmla="*/ 4 w 7"/>
                <a:gd name="T11" fmla="*/ 4 h 4"/>
                <a:gd name="T12" fmla="*/ 7 w 7"/>
                <a:gd name="T13" fmla="*/ 4 h 4"/>
                <a:gd name="T14" fmla="*/ 7 w 7"/>
                <a:gd name="T15" fmla="*/ 0 h 4"/>
                <a:gd name="T16" fmla="*/ 7 w 7"/>
                <a:gd name="T1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4">
                  <a:moveTo>
                    <a:pt x="7" y="0"/>
                  </a:move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4"/>
                  </a:lnTo>
                  <a:lnTo>
                    <a:pt x="4" y="4"/>
                  </a:lnTo>
                  <a:lnTo>
                    <a:pt x="7" y="4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28" name="Freeform 817"/>
            <p:cNvSpPr>
              <a:spLocks/>
            </p:cNvSpPr>
            <p:nvPr/>
          </p:nvSpPr>
          <p:spPr bwMode="auto">
            <a:xfrm>
              <a:off x="9570438" y="2092874"/>
              <a:ext cx="22225" cy="26988"/>
            </a:xfrm>
            <a:custGeom>
              <a:avLst/>
              <a:gdLst>
                <a:gd name="T0" fmla="*/ 14 w 14"/>
                <a:gd name="T1" fmla="*/ 0 h 17"/>
                <a:gd name="T2" fmla="*/ 14 w 14"/>
                <a:gd name="T3" fmla="*/ 0 h 17"/>
                <a:gd name="T4" fmla="*/ 7 w 14"/>
                <a:gd name="T5" fmla="*/ 0 h 17"/>
                <a:gd name="T6" fmla="*/ 7 w 14"/>
                <a:gd name="T7" fmla="*/ 0 h 17"/>
                <a:gd name="T8" fmla="*/ 0 w 14"/>
                <a:gd name="T9" fmla="*/ 13 h 17"/>
                <a:gd name="T10" fmla="*/ 0 w 14"/>
                <a:gd name="T11" fmla="*/ 13 h 17"/>
                <a:gd name="T12" fmla="*/ 7 w 14"/>
                <a:gd name="T13" fmla="*/ 17 h 17"/>
                <a:gd name="T14" fmla="*/ 10 w 14"/>
                <a:gd name="T15" fmla="*/ 13 h 17"/>
                <a:gd name="T16" fmla="*/ 14 w 14"/>
                <a:gd name="T17" fmla="*/ 0 h 17"/>
                <a:gd name="T18" fmla="*/ 14 w 14"/>
                <a:gd name="T1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7">
                  <a:moveTo>
                    <a:pt x="14" y="0"/>
                  </a:moveTo>
                  <a:lnTo>
                    <a:pt x="14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7" y="17"/>
                  </a:lnTo>
                  <a:lnTo>
                    <a:pt x="10" y="13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29" name="Freeform 818"/>
            <p:cNvSpPr>
              <a:spLocks/>
            </p:cNvSpPr>
            <p:nvPr/>
          </p:nvSpPr>
          <p:spPr bwMode="auto">
            <a:xfrm>
              <a:off x="9538688" y="2102399"/>
              <a:ext cx="15875" cy="11113"/>
            </a:xfrm>
            <a:custGeom>
              <a:avLst/>
              <a:gdLst>
                <a:gd name="T0" fmla="*/ 10 w 10"/>
                <a:gd name="T1" fmla="*/ 0 h 7"/>
                <a:gd name="T2" fmla="*/ 10 w 10"/>
                <a:gd name="T3" fmla="*/ 0 h 7"/>
                <a:gd name="T4" fmla="*/ 3 w 10"/>
                <a:gd name="T5" fmla="*/ 0 h 7"/>
                <a:gd name="T6" fmla="*/ 0 w 10"/>
                <a:gd name="T7" fmla="*/ 4 h 7"/>
                <a:gd name="T8" fmla="*/ 0 w 10"/>
                <a:gd name="T9" fmla="*/ 4 h 7"/>
                <a:gd name="T10" fmla="*/ 3 w 10"/>
                <a:gd name="T11" fmla="*/ 7 h 7"/>
                <a:gd name="T12" fmla="*/ 6 w 10"/>
                <a:gd name="T13" fmla="*/ 7 h 7"/>
                <a:gd name="T14" fmla="*/ 10 w 10"/>
                <a:gd name="T15" fmla="*/ 4 h 7"/>
                <a:gd name="T16" fmla="*/ 10 w 10"/>
                <a:gd name="T17" fmla="*/ 0 h 7"/>
                <a:gd name="T18" fmla="*/ 10 w 10"/>
                <a:gd name="T1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7">
                  <a:moveTo>
                    <a:pt x="10" y="0"/>
                  </a:moveTo>
                  <a:lnTo>
                    <a:pt x="10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3" y="7"/>
                  </a:lnTo>
                  <a:lnTo>
                    <a:pt x="6" y="7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30" name="Freeform 819"/>
            <p:cNvSpPr>
              <a:spLocks/>
            </p:cNvSpPr>
            <p:nvPr/>
          </p:nvSpPr>
          <p:spPr bwMode="auto">
            <a:xfrm>
              <a:off x="9792688" y="2108749"/>
              <a:ext cx="9525" cy="4763"/>
            </a:xfrm>
            <a:custGeom>
              <a:avLst/>
              <a:gdLst>
                <a:gd name="T0" fmla="*/ 6 w 6"/>
                <a:gd name="T1" fmla="*/ 0 h 3"/>
                <a:gd name="T2" fmla="*/ 6 w 6"/>
                <a:gd name="T3" fmla="*/ 0 h 3"/>
                <a:gd name="T4" fmla="*/ 0 w 6"/>
                <a:gd name="T5" fmla="*/ 0 h 3"/>
                <a:gd name="T6" fmla="*/ 0 w 6"/>
                <a:gd name="T7" fmla="*/ 3 h 3"/>
                <a:gd name="T8" fmla="*/ 0 w 6"/>
                <a:gd name="T9" fmla="*/ 3 h 3"/>
                <a:gd name="T10" fmla="*/ 3 w 6"/>
                <a:gd name="T11" fmla="*/ 3 h 3"/>
                <a:gd name="T12" fmla="*/ 6 w 6"/>
                <a:gd name="T13" fmla="*/ 0 h 3"/>
                <a:gd name="T14" fmla="*/ 6 w 6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" h="3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3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31" name="Freeform 820"/>
            <p:cNvSpPr>
              <a:spLocks/>
            </p:cNvSpPr>
            <p:nvPr/>
          </p:nvSpPr>
          <p:spPr bwMode="auto">
            <a:xfrm>
              <a:off x="9867301" y="2113512"/>
              <a:ext cx="17463" cy="11113"/>
            </a:xfrm>
            <a:custGeom>
              <a:avLst/>
              <a:gdLst>
                <a:gd name="T0" fmla="*/ 0 w 11"/>
                <a:gd name="T1" fmla="*/ 0 h 7"/>
                <a:gd name="T2" fmla="*/ 0 w 11"/>
                <a:gd name="T3" fmla="*/ 0 h 7"/>
                <a:gd name="T4" fmla="*/ 0 w 11"/>
                <a:gd name="T5" fmla="*/ 4 h 7"/>
                <a:gd name="T6" fmla="*/ 4 w 11"/>
                <a:gd name="T7" fmla="*/ 7 h 7"/>
                <a:gd name="T8" fmla="*/ 11 w 11"/>
                <a:gd name="T9" fmla="*/ 7 h 7"/>
                <a:gd name="T10" fmla="*/ 11 w 11"/>
                <a:gd name="T11" fmla="*/ 7 h 7"/>
                <a:gd name="T12" fmla="*/ 11 w 11"/>
                <a:gd name="T13" fmla="*/ 4 h 7"/>
                <a:gd name="T14" fmla="*/ 7 w 11"/>
                <a:gd name="T15" fmla="*/ 0 h 7"/>
                <a:gd name="T16" fmla="*/ 0 w 11"/>
                <a:gd name="T17" fmla="*/ 0 h 7"/>
                <a:gd name="T18" fmla="*/ 0 w 11"/>
                <a:gd name="T1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7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4" y="7"/>
                  </a:lnTo>
                  <a:lnTo>
                    <a:pt x="11" y="7"/>
                  </a:lnTo>
                  <a:lnTo>
                    <a:pt x="11" y="7"/>
                  </a:lnTo>
                  <a:lnTo>
                    <a:pt x="11" y="4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024" name="Freeform 821"/>
            <p:cNvSpPr>
              <a:spLocks/>
            </p:cNvSpPr>
            <p:nvPr/>
          </p:nvSpPr>
          <p:spPr bwMode="auto">
            <a:xfrm>
              <a:off x="9656163" y="2151612"/>
              <a:ext cx="11113" cy="15875"/>
            </a:xfrm>
            <a:custGeom>
              <a:avLst/>
              <a:gdLst>
                <a:gd name="T0" fmla="*/ 7 w 7"/>
                <a:gd name="T1" fmla="*/ 0 h 10"/>
                <a:gd name="T2" fmla="*/ 7 w 7"/>
                <a:gd name="T3" fmla="*/ 0 h 10"/>
                <a:gd name="T4" fmla="*/ 4 w 7"/>
                <a:gd name="T5" fmla="*/ 0 h 10"/>
                <a:gd name="T6" fmla="*/ 0 w 7"/>
                <a:gd name="T7" fmla="*/ 4 h 10"/>
                <a:gd name="T8" fmla="*/ 0 w 7"/>
                <a:gd name="T9" fmla="*/ 7 h 10"/>
                <a:gd name="T10" fmla="*/ 4 w 7"/>
                <a:gd name="T11" fmla="*/ 10 h 10"/>
                <a:gd name="T12" fmla="*/ 4 w 7"/>
                <a:gd name="T13" fmla="*/ 10 h 10"/>
                <a:gd name="T14" fmla="*/ 7 w 7"/>
                <a:gd name="T15" fmla="*/ 7 h 10"/>
                <a:gd name="T16" fmla="*/ 7 w 7"/>
                <a:gd name="T17" fmla="*/ 0 h 10"/>
                <a:gd name="T18" fmla="*/ 7 w 7"/>
                <a:gd name="T1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10">
                  <a:moveTo>
                    <a:pt x="7" y="0"/>
                  </a:move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7" y="7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025" name="Freeform 822"/>
            <p:cNvSpPr>
              <a:spLocks/>
            </p:cNvSpPr>
            <p:nvPr/>
          </p:nvSpPr>
          <p:spPr bwMode="auto">
            <a:xfrm>
              <a:off x="9640288" y="2157962"/>
              <a:ext cx="11113" cy="15875"/>
            </a:xfrm>
            <a:custGeom>
              <a:avLst/>
              <a:gdLst>
                <a:gd name="T0" fmla="*/ 4 w 7"/>
                <a:gd name="T1" fmla="*/ 0 h 10"/>
                <a:gd name="T2" fmla="*/ 4 w 7"/>
                <a:gd name="T3" fmla="*/ 0 h 10"/>
                <a:gd name="T4" fmla="*/ 0 w 7"/>
                <a:gd name="T5" fmla="*/ 3 h 10"/>
                <a:gd name="T6" fmla="*/ 0 w 7"/>
                <a:gd name="T7" fmla="*/ 10 h 10"/>
                <a:gd name="T8" fmla="*/ 0 w 7"/>
                <a:gd name="T9" fmla="*/ 10 h 10"/>
                <a:gd name="T10" fmla="*/ 4 w 7"/>
                <a:gd name="T11" fmla="*/ 10 h 10"/>
                <a:gd name="T12" fmla="*/ 7 w 7"/>
                <a:gd name="T13" fmla="*/ 6 h 10"/>
                <a:gd name="T14" fmla="*/ 7 w 7"/>
                <a:gd name="T15" fmla="*/ 3 h 10"/>
                <a:gd name="T16" fmla="*/ 4 w 7"/>
                <a:gd name="T17" fmla="*/ 0 h 10"/>
                <a:gd name="T18" fmla="*/ 4 w 7"/>
                <a:gd name="T1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10">
                  <a:moveTo>
                    <a:pt x="4" y="0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7" y="6"/>
                  </a:lnTo>
                  <a:lnTo>
                    <a:pt x="7" y="3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030" name="Freeform 823"/>
            <p:cNvSpPr>
              <a:spLocks noEditPoints="1"/>
            </p:cNvSpPr>
            <p:nvPr/>
          </p:nvSpPr>
          <p:spPr bwMode="auto">
            <a:xfrm>
              <a:off x="9440263" y="1702349"/>
              <a:ext cx="541338" cy="595313"/>
            </a:xfrm>
            <a:custGeom>
              <a:avLst/>
              <a:gdLst>
                <a:gd name="T0" fmla="*/ 147 w 341"/>
                <a:gd name="T1" fmla="*/ 28 h 375"/>
                <a:gd name="T2" fmla="*/ 147 w 341"/>
                <a:gd name="T3" fmla="*/ 14 h 375"/>
                <a:gd name="T4" fmla="*/ 157 w 341"/>
                <a:gd name="T5" fmla="*/ 0 h 375"/>
                <a:gd name="T6" fmla="*/ 171 w 341"/>
                <a:gd name="T7" fmla="*/ 21 h 375"/>
                <a:gd name="T8" fmla="*/ 205 w 341"/>
                <a:gd name="T9" fmla="*/ 34 h 375"/>
                <a:gd name="T10" fmla="*/ 235 w 341"/>
                <a:gd name="T11" fmla="*/ 24 h 375"/>
                <a:gd name="T12" fmla="*/ 232 w 341"/>
                <a:gd name="T13" fmla="*/ 55 h 375"/>
                <a:gd name="T14" fmla="*/ 249 w 341"/>
                <a:gd name="T15" fmla="*/ 72 h 375"/>
                <a:gd name="T16" fmla="*/ 269 w 341"/>
                <a:gd name="T17" fmla="*/ 116 h 375"/>
                <a:gd name="T18" fmla="*/ 310 w 341"/>
                <a:gd name="T19" fmla="*/ 147 h 375"/>
                <a:gd name="T20" fmla="*/ 280 w 341"/>
                <a:gd name="T21" fmla="*/ 161 h 375"/>
                <a:gd name="T22" fmla="*/ 314 w 341"/>
                <a:gd name="T23" fmla="*/ 178 h 375"/>
                <a:gd name="T24" fmla="*/ 266 w 341"/>
                <a:gd name="T25" fmla="*/ 195 h 375"/>
                <a:gd name="T26" fmla="*/ 303 w 341"/>
                <a:gd name="T27" fmla="*/ 191 h 375"/>
                <a:gd name="T28" fmla="*/ 314 w 341"/>
                <a:gd name="T29" fmla="*/ 205 h 375"/>
                <a:gd name="T30" fmla="*/ 317 w 341"/>
                <a:gd name="T31" fmla="*/ 242 h 375"/>
                <a:gd name="T32" fmla="*/ 290 w 341"/>
                <a:gd name="T33" fmla="*/ 252 h 375"/>
                <a:gd name="T34" fmla="*/ 242 w 341"/>
                <a:gd name="T35" fmla="*/ 252 h 375"/>
                <a:gd name="T36" fmla="*/ 239 w 341"/>
                <a:gd name="T37" fmla="*/ 266 h 375"/>
                <a:gd name="T38" fmla="*/ 222 w 341"/>
                <a:gd name="T39" fmla="*/ 280 h 375"/>
                <a:gd name="T40" fmla="*/ 225 w 341"/>
                <a:gd name="T41" fmla="*/ 362 h 375"/>
                <a:gd name="T42" fmla="*/ 140 w 341"/>
                <a:gd name="T43" fmla="*/ 365 h 375"/>
                <a:gd name="T44" fmla="*/ 157 w 341"/>
                <a:gd name="T45" fmla="*/ 270 h 375"/>
                <a:gd name="T46" fmla="*/ 116 w 341"/>
                <a:gd name="T47" fmla="*/ 273 h 375"/>
                <a:gd name="T48" fmla="*/ 51 w 341"/>
                <a:gd name="T49" fmla="*/ 290 h 375"/>
                <a:gd name="T50" fmla="*/ 55 w 341"/>
                <a:gd name="T51" fmla="*/ 266 h 375"/>
                <a:gd name="T52" fmla="*/ 44 w 341"/>
                <a:gd name="T53" fmla="*/ 229 h 375"/>
                <a:gd name="T54" fmla="*/ 7 w 341"/>
                <a:gd name="T55" fmla="*/ 218 h 375"/>
                <a:gd name="T56" fmla="*/ 14 w 341"/>
                <a:gd name="T57" fmla="*/ 181 h 375"/>
                <a:gd name="T58" fmla="*/ 31 w 341"/>
                <a:gd name="T59" fmla="*/ 154 h 375"/>
                <a:gd name="T60" fmla="*/ 34 w 341"/>
                <a:gd name="T61" fmla="*/ 103 h 375"/>
                <a:gd name="T62" fmla="*/ 48 w 341"/>
                <a:gd name="T63" fmla="*/ 79 h 375"/>
                <a:gd name="T64" fmla="*/ 68 w 341"/>
                <a:gd name="T65" fmla="*/ 65 h 375"/>
                <a:gd name="T66" fmla="*/ 96 w 341"/>
                <a:gd name="T67" fmla="*/ 69 h 375"/>
                <a:gd name="T68" fmla="*/ 79 w 341"/>
                <a:gd name="T69" fmla="*/ 48 h 375"/>
                <a:gd name="T70" fmla="*/ 126 w 341"/>
                <a:gd name="T71" fmla="*/ 65 h 375"/>
                <a:gd name="T72" fmla="*/ 126 w 341"/>
                <a:gd name="T73" fmla="*/ 55 h 375"/>
                <a:gd name="T74" fmla="*/ 109 w 341"/>
                <a:gd name="T75" fmla="*/ 34 h 375"/>
                <a:gd name="T76" fmla="*/ 109 w 341"/>
                <a:gd name="T77" fmla="*/ 14 h 375"/>
                <a:gd name="T78" fmla="*/ 215 w 341"/>
                <a:gd name="T79" fmla="*/ 41 h 375"/>
                <a:gd name="T80" fmla="*/ 181 w 341"/>
                <a:gd name="T81" fmla="*/ 48 h 375"/>
                <a:gd name="T82" fmla="*/ 136 w 341"/>
                <a:gd name="T83" fmla="*/ 48 h 375"/>
                <a:gd name="T84" fmla="*/ 201 w 341"/>
                <a:gd name="T85" fmla="*/ 62 h 375"/>
                <a:gd name="T86" fmla="*/ 211 w 341"/>
                <a:gd name="T87" fmla="*/ 92 h 375"/>
                <a:gd name="T88" fmla="*/ 72 w 341"/>
                <a:gd name="T89" fmla="*/ 92 h 375"/>
                <a:gd name="T90" fmla="*/ 106 w 341"/>
                <a:gd name="T91" fmla="*/ 99 h 375"/>
                <a:gd name="T92" fmla="*/ 68 w 341"/>
                <a:gd name="T93" fmla="*/ 120 h 375"/>
                <a:gd name="T94" fmla="*/ 198 w 341"/>
                <a:gd name="T95" fmla="*/ 116 h 375"/>
                <a:gd name="T96" fmla="*/ 157 w 341"/>
                <a:gd name="T97" fmla="*/ 147 h 375"/>
                <a:gd name="T98" fmla="*/ 106 w 341"/>
                <a:gd name="T99" fmla="*/ 154 h 375"/>
                <a:gd name="T100" fmla="*/ 99 w 341"/>
                <a:gd name="T101" fmla="*/ 157 h 375"/>
                <a:gd name="T102" fmla="*/ 215 w 341"/>
                <a:gd name="T103" fmla="*/ 178 h 375"/>
                <a:gd name="T104" fmla="*/ 164 w 341"/>
                <a:gd name="T105" fmla="*/ 174 h 375"/>
                <a:gd name="T106" fmla="*/ 249 w 341"/>
                <a:gd name="T107" fmla="*/ 184 h 375"/>
                <a:gd name="T108" fmla="*/ 89 w 341"/>
                <a:gd name="T109" fmla="*/ 195 h 375"/>
                <a:gd name="T110" fmla="*/ 102 w 341"/>
                <a:gd name="T111" fmla="*/ 191 h 375"/>
                <a:gd name="T112" fmla="*/ 222 w 341"/>
                <a:gd name="T113" fmla="*/ 205 h 375"/>
                <a:gd name="T114" fmla="*/ 249 w 341"/>
                <a:gd name="T115" fmla="*/ 208 h 375"/>
                <a:gd name="T116" fmla="*/ 293 w 341"/>
                <a:gd name="T117" fmla="*/ 215 h 375"/>
                <a:gd name="T118" fmla="*/ 136 w 341"/>
                <a:gd name="T119" fmla="*/ 239 h 375"/>
                <a:gd name="T120" fmla="*/ 208 w 341"/>
                <a:gd name="T121" fmla="*/ 235 h 375"/>
                <a:gd name="T122" fmla="*/ 51 w 341"/>
                <a:gd name="T123" fmla="*/ 242 h 375"/>
                <a:gd name="T124" fmla="*/ 68 w 341"/>
                <a:gd name="T125" fmla="*/ 259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1" h="375">
                  <a:moveTo>
                    <a:pt x="109" y="14"/>
                  </a:moveTo>
                  <a:lnTo>
                    <a:pt x="109" y="14"/>
                  </a:lnTo>
                  <a:lnTo>
                    <a:pt x="109" y="17"/>
                  </a:lnTo>
                  <a:lnTo>
                    <a:pt x="109" y="24"/>
                  </a:lnTo>
                  <a:lnTo>
                    <a:pt x="109" y="24"/>
                  </a:lnTo>
                  <a:lnTo>
                    <a:pt x="116" y="21"/>
                  </a:lnTo>
                  <a:lnTo>
                    <a:pt x="116" y="17"/>
                  </a:lnTo>
                  <a:lnTo>
                    <a:pt x="116" y="14"/>
                  </a:lnTo>
                  <a:lnTo>
                    <a:pt x="116" y="14"/>
                  </a:lnTo>
                  <a:lnTo>
                    <a:pt x="119" y="17"/>
                  </a:lnTo>
                  <a:lnTo>
                    <a:pt x="126" y="21"/>
                  </a:lnTo>
                  <a:lnTo>
                    <a:pt x="133" y="28"/>
                  </a:lnTo>
                  <a:lnTo>
                    <a:pt x="133" y="28"/>
                  </a:lnTo>
                  <a:lnTo>
                    <a:pt x="140" y="24"/>
                  </a:lnTo>
                  <a:lnTo>
                    <a:pt x="143" y="21"/>
                  </a:lnTo>
                  <a:lnTo>
                    <a:pt x="147" y="24"/>
                  </a:lnTo>
                  <a:lnTo>
                    <a:pt x="147" y="24"/>
                  </a:lnTo>
                  <a:lnTo>
                    <a:pt x="147" y="28"/>
                  </a:lnTo>
                  <a:lnTo>
                    <a:pt x="147" y="31"/>
                  </a:lnTo>
                  <a:lnTo>
                    <a:pt x="140" y="38"/>
                  </a:lnTo>
                  <a:lnTo>
                    <a:pt x="140" y="38"/>
                  </a:lnTo>
                  <a:lnTo>
                    <a:pt x="147" y="41"/>
                  </a:lnTo>
                  <a:lnTo>
                    <a:pt x="147" y="41"/>
                  </a:lnTo>
                  <a:lnTo>
                    <a:pt x="154" y="34"/>
                  </a:lnTo>
                  <a:lnTo>
                    <a:pt x="154" y="34"/>
                  </a:lnTo>
                  <a:lnTo>
                    <a:pt x="157" y="31"/>
                  </a:lnTo>
                  <a:lnTo>
                    <a:pt x="157" y="31"/>
                  </a:lnTo>
                  <a:lnTo>
                    <a:pt x="154" y="24"/>
                  </a:lnTo>
                  <a:lnTo>
                    <a:pt x="150" y="21"/>
                  </a:lnTo>
                  <a:lnTo>
                    <a:pt x="150" y="21"/>
                  </a:lnTo>
                  <a:lnTo>
                    <a:pt x="154" y="17"/>
                  </a:lnTo>
                  <a:lnTo>
                    <a:pt x="154" y="14"/>
                  </a:lnTo>
                  <a:lnTo>
                    <a:pt x="154" y="14"/>
                  </a:lnTo>
                  <a:lnTo>
                    <a:pt x="154" y="14"/>
                  </a:lnTo>
                  <a:lnTo>
                    <a:pt x="150" y="14"/>
                  </a:lnTo>
                  <a:lnTo>
                    <a:pt x="147" y="14"/>
                  </a:lnTo>
                  <a:lnTo>
                    <a:pt x="147" y="17"/>
                  </a:lnTo>
                  <a:lnTo>
                    <a:pt x="143" y="17"/>
                  </a:lnTo>
                  <a:lnTo>
                    <a:pt x="143" y="17"/>
                  </a:lnTo>
                  <a:lnTo>
                    <a:pt x="140" y="21"/>
                  </a:lnTo>
                  <a:lnTo>
                    <a:pt x="136" y="17"/>
                  </a:lnTo>
                  <a:lnTo>
                    <a:pt x="130" y="14"/>
                  </a:lnTo>
                  <a:lnTo>
                    <a:pt x="130" y="14"/>
                  </a:lnTo>
                  <a:lnTo>
                    <a:pt x="136" y="11"/>
                  </a:lnTo>
                  <a:lnTo>
                    <a:pt x="140" y="11"/>
                  </a:lnTo>
                  <a:lnTo>
                    <a:pt x="140" y="11"/>
                  </a:lnTo>
                  <a:lnTo>
                    <a:pt x="143" y="11"/>
                  </a:lnTo>
                  <a:lnTo>
                    <a:pt x="143" y="11"/>
                  </a:lnTo>
                  <a:lnTo>
                    <a:pt x="150" y="11"/>
                  </a:lnTo>
                  <a:lnTo>
                    <a:pt x="150" y="11"/>
                  </a:lnTo>
                  <a:lnTo>
                    <a:pt x="154" y="4"/>
                  </a:lnTo>
                  <a:lnTo>
                    <a:pt x="154" y="0"/>
                  </a:lnTo>
                  <a:lnTo>
                    <a:pt x="157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64" y="4"/>
                  </a:lnTo>
                  <a:lnTo>
                    <a:pt x="164" y="11"/>
                  </a:lnTo>
                  <a:lnTo>
                    <a:pt x="164" y="11"/>
                  </a:lnTo>
                  <a:lnTo>
                    <a:pt x="167" y="7"/>
                  </a:lnTo>
                  <a:lnTo>
                    <a:pt x="171" y="11"/>
                  </a:lnTo>
                  <a:lnTo>
                    <a:pt x="171" y="11"/>
                  </a:lnTo>
                  <a:lnTo>
                    <a:pt x="177" y="4"/>
                  </a:lnTo>
                  <a:lnTo>
                    <a:pt x="181" y="4"/>
                  </a:lnTo>
                  <a:lnTo>
                    <a:pt x="184" y="0"/>
                  </a:lnTo>
                  <a:lnTo>
                    <a:pt x="184" y="0"/>
                  </a:lnTo>
                  <a:lnTo>
                    <a:pt x="184" y="7"/>
                  </a:lnTo>
                  <a:lnTo>
                    <a:pt x="184" y="11"/>
                  </a:lnTo>
                  <a:lnTo>
                    <a:pt x="184" y="14"/>
                  </a:lnTo>
                  <a:lnTo>
                    <a:pt x="184" y="21"/>
                  </a:lnTo>
                  <a:lnTo>
                    <a:pt x="184" y="21"/>
                  </a:lnTo>
                  <a:lnTo>
                    <a:pt x="171" y="21"/>
                  </a:lnTo>
                  <a:lnTo>
                    <a:pt x="171" y="21"/>
                  </a:lnTo>
                  <a:lnTo>
                    <a:pt x="167" y="14"/>
                  </a:lnTo>
                  <a:lnTo>
                    <a:pt x="164" y="14"/>
                  </a:lnTo>
                  <a:lnTo>
                    <a:pt x="157" y="14"/>
                  </a:lnTo>
                  <a:lnTo>
                    <a:pt x="157" y="14"/>
                  </a:lnTo>
                  <a:lnTo>
                    <a:pt x="157" y="17"/>
                  </a:lnTo>
                  <a:lnTo>
                    <a:pt x="160" y="24"/>
                  </a:lnTo>
                  <a:lnTo>
                    <a:pt x="160" y="24"/>
                  </a:lnTo>
                  <a:lnTo>
                    <a:pt x="171" y="24"/>
                  </a:lnTo>
                  <a:lnTo>
                    <a:pt x="177" y="28"/>
                  </a:lnTo>
                  <a:lnTo>
                    <a:pt x="177" y="28"/>
                  </a:lnTo>
                  <a:lnTo>
                    <a:pt x="184" y="24"/>
                  </a:lnTo>
                  <a:lnTo>
                    <a:pt x="198" y="24"/>
                  </a:lnTo>
                  <a:lnTo>
                    <a:pt x="198" y="24"/>
                  </a:lnTo>
                  <a:lnTo>
                    <a:pt x="191" y="31"/>
                  </a:lnTo>
                  <a:lnTo>
                    <a:pt x="188" y="34"/>
                  </a:lnTo>
                  <a:lnTo>
                    <a:pt x="188" y="34"/>
                  </a:lnTo>
                  <a:lnTo>
                    <a:pt x="205" y="34"/>
                  </a:lnTo>
                  <a:lnTo>
                    <a:pt x="205" y="34"/>
                  </a:lnTo>
                  <a:lnTo>
                    <a:pt x="205" y="31"/>
                  </a:lnTo>
                  <a:lnTo>
                    <a:pt x="205" y="24"/>
                  </a:lnTo>
                  <a:lnTo>
                    <a:pt x="205" y="24"/>
                  </a:lnTo>
                  <a:lnTo>
                    <a:pt x="211" y="28"/>
                  </a:lnTo>
                  <a:lnTo>
                    <a:pt x="215" y="24"/>
                  </a:lnTo>
                  <a:lnTo>
                    <a:pt x="225" y="24"/>
                  </a:lnTo>
                  <a:lnTo>
                    <a:pt x="225" y="24"/>
                  </a:lnTo>
                  <a:lnTo>
                    <a:pt x="232" y="14"/>
                  </a:lnTo>
                  <a:lnTo>
                    <a:pt x="239" y="11"/>
                  </a:lnTo>
                  <a:lnTo>
                    <a:pt x="246" y="11"/>
                  </a:lnTo>
                  <a:lnTo>
                    <a:pt x="246" y="11"/>
                  </a:lnTo>
                  <a:lnTo>
                    <a:pt x="242" y="14"/>
                  </a:lnTo>
                  <a:lnTo>
                    <a:pt x="239" y="14"/>
                  </a:lnTo>
                  <a:lnTo>
                    <a:pt x="239" y="14"/>
                  </a:lnTo>
                  <a:lnTo>
                    <a:pt x="239" y="21"/>
                  </a:lnTo>
                  <a:lnTo>
                    <a:pt x="239" y="21"/>
                  </a:lnTo>
                  <a:lnTo>
                    <a:pt x="239" y="21"/>
                  </a:lnTo>
                  <a:lnTo>
                    <a:pt x="235" y="24"/>
                  </a:lnTo>
                  <a:lnTo>
                    <a:pt x="235" y="24"/>
                  </a:lnTo>
                  <a:lnTo>
                    <a:pt x="242" y="28"/>
                  </a:lnTo>
                  <a:lnTo>
                    <a:pt x="242" y="28"/>
                  </a:lnTo>
                  <a:lnTo>
                    <a:pt x="246" y="24"/>
                  </a:lnTo>
                  <a:lnTo>
                    <a:pt x="249" y="21"/>
                  </a:lnTo>
                  <a:lnTo>
                    <a:pt x="249" y="21"/>
                  </a:lnTo>
                  <a:lnTo>
                    <a:pt x="256" y="24"/>
                  </a:lnTo>
                  <a:lnTo>
                    <a:pt x="256" y="28"/>
                  </a:lnTo>
                  <a:lnTo>
                    <a:pt x="256" y="28"/>
                  </a:lnTo>
                  <a:lnTo>
                    <a:pt x="246" y="31"/>
                  </a:lnTo>
                  <a:lnTo>
                    <a:pt x="242" y="34"/>
                  </a:lnTo>
                  <a:lnTo>
                    <a:pt x="242" y="41"/>
                  </a:lnTo>
                  <a:lnTo>
                    <a:pt x="242" y="41"/>
                  </a:lnTo>
                  <a:lnTo>
                    <a:pt x="235" y="48"/>
                  </a:lnTo>
                  <a:lnTo>
                    <a:pt x="235" y="48"/>
                  </a:lnTo>
                  <a:lnTo>
                    <a:pt x="235" y="52"/>
                  </a:lnTo>
                  <a:lnTo>
                    <a:pt x="235" y="52"/>
                  </a:lnTo>
                  <a:lnTo>
                    <a:pt x="232" y="55"/>
                  </a:lnTo>
                  <a:lnTo>
                    <a:pt x="232" y="55"/>
                  </a:lnTo>
                  <a:lnTo>
                    <a:pt x="232" y="58"/>
                  </a:lnTo>
                  <a:lnTo>
                    <a:pt x="232" y="58"/>
                  </a:lnTo>
                  <a:lnTo>
                    <a:pt x="235" y="58"/>
                  </a:lnTo>
                  <a:lnTo>
                    <a:pt x="235" y="58"/>
                  </a:lnTo>
                  <a:lnTo>
                    <a:pt x="239" y="58"/>
                  </a:lnTo>
                  <a:lnTo>
                    <a:pt x="246" y="55"/>
                  </a:lnTo>
                  <a:lnTo>
                    <a:pt x="246" y="55"/>
                  </a:lnTo>
                  <a:lnTo>
                    <a:pt x="246" y="58"/>
                  </a:lnTo>
                  <a:lnTo>
                    <a:pt x="249" y="58"/>
                  </a:lnTo>
                  <a:lnTo>
                    <a:pt x="249" y="58"/>
                  </a:lnTo>
                  <a:lnTo>
                    <a:pt x="256" y="58"/>
                  </a:lnTo>
                  <a:lnTo>
                    <a:pt x="259" y="58"/>
                  </a:lnTo>
                  <a:lnTo>
                    <a:pt x="259" y="62"/>
                  </a:lnTo>
                  <a:lnTo>
                    <a:pt x="259" y="62"/>
                  </a:lnTo>
                  <a:lnTo>
                    <a:pt x="252" y="65"/>
                  </a:lnTo>
                  <a:lnTo>
                    <a:pt x="249" y="69"/>
                  </a:lnTo>
                  <a:lnTo>
                    <a:pt x="249" y="72"/>
                  </a:lnTo>
                  <a:lnTo>
                    <a:pt x="249" y="72"/>
                  </a:lnTo>
                  <a:lnTo>
                    <a:pt x="252" y="75"/>
                  </a:lnTo>
                  <a:lnTo>
                    <a:pt x="256" y="79"/>
                  </a:lnTo>
                  <a:lnTo>
                    <a:pt x="263" y="82"/>
                  </a:lnTo>
                  <a:lnTo>
                    <a:pt x="263" y="82"/>
                  </a:lnTo>
                  <a:lnTo>
                    <a:pt x="273" y="86"/>
                  </a:lnTo>
                  <a:lnTo>
                    <a:pt x="273" y="86"/>
                  </a:lnTo>
                  <a:lnTo>
                    <a:pt x="273" y="92"/>
                  </a:lnTo>
                  <a:lnTo>
                    <a:pt x="269" y="99"/>
                  </a:lnTo>
                  <a:lnTo>
                    <a:pt x="269" y="99"/>
                  </a:lnTo>
                  <a:lnTo>
                    <a:pt x="273" y="103"/>
                  </a:lnTo>
                  <a:lnTo>
                    <a:pt x="273" y="109"/>
                  </a:lnTo>
                  <a:lnTo>
                    <a:pt x="273" y="109"/>
                  </a:lnTo>
                  <a:lnTo>
                    <a:pt x="269" y="109"/>
                  </a:lnTo>
                  <a:lnTo>
                    <a:pt x="266" y="113"/>
                  </a:lnTo>
                  <a:lnTo>
                    <a:pt x="266" y="116"/>
                  </a:lnTo>
                  <a:lnTo>
                    <a:pt x="266" y="116"/>
                  </a:lnTo>
                  <a:lnTo>
                    <a:pt x="269" y="116"/>
                  </a:lnTo>
                  <a:lnTo>
                    <a:pt x="273" y="116"/>
                  </a:lnTo>
                  <a:lnTo>
                    <a:pt x="280" y="116"/>
                  </a:lnTo>
                  <a:lnTo>
                    <a:pt x="280" y="116"/>
                  </a:lnTo>
                  <a:lnTo>
                    <a:pt x="280" y="109"/>
                  </a:lnTo>
                  <a:lnTo>
                    <a:pt x="283" y="106"/>
                  </a:lnTo>
                  <a:lnTo>
                    <a:pt x="283" y="106"/>
                  </a:lnTo>
                  <a:lnTo>
                    <a:pt x="297" y="113"/>
                  </a:lnTo>
                  <a:lnTo>
                    <a:pt x="310" y="116"/>
                  </a:lnTo>
                  <a:lnTo>
                    <a:pt x="310" y="116"/>
                  </a:lnTo>
                  <a:lnTo>
                    <a:pt x="310" y="123"/>
                  </a:lnTo>
                  <a:lnTo>
                    <a:pt x="307" y="126"/>
                  </a:lnTo>
                  <a:lnTo>
                    <a:pt x="307" y="126"/>
                  </a:lnTo>
                  <a:lnTo>
                    <a:pt x="307" y="133"/>
                  </a:lnTo>
                  <a:lnTo>
                    <a:pt x="307" y="140"/>
                  </a:lnTo>
                  <a:lnTo>
                    <a:pt x="307" y="140"/>
                  </a:lnTo>
                  <a:lnTo>
                    <a:pt x="310" y="143"/>
                  </a:lnTo>
                  <a:lnTo>
                    <a:pt x="310" y="147"/>
                  </a:lnTo>
                  <a:lnTo>
                    <a:pt x="310" y="147"/>
                  </a:lnTo>
                  <a:lnTo>
                    <a:pt x="307" y="147"/>
                  </a:lnTo>
                  <a:lnTo>
                    <a:pt x="300" y="147"/>
                  </a:lnTo>
                  <a:lnTo>
                    <a:pt x="300" y="147"/>
                  </a:lnTo>
                  <a:lnTo>
                    <a:pt x="300" y="143"/>
                  </a:lnTo>
                  <a:lnTo>
                    <a:pt x="303" y="140"/>
                  </a:lnTo>
                  <a:lnTo>
                    <a:pt x="303" y="140"/>
                  </a:lnTo>
                  <a:lnTo>
                    <a:pt x="303" y="137"/>
                  </a:lnTo>
                  <a:lnTo>
                    <a:pt x="303" y="137"/>
                  </a:lnTo>
                  <a:lnTo>
                    <a:pt x="297" y="137"/>
                  </a:lnTo>
                  <a:lnTo>
                    <a:pt x="297" y="137"/>
                  </a:lnTo>
                  <a:lnTo>
                    <a:pt x="290" y="150"/>
                  </a:lnTo>
                  <a:lnTo>
                    <a:pt x="290" y="150"/>
                  </a:lnTo>
                  <a:lnTo>
                    <a:pt x="286" y="147"/>
                  </a:lnTo>
                  <a:lnTo>
                    <a:pt x="280" y="147"/>
                  </a:lnTo>
                  <a:lnTo>
                    <a:pt x="280" y="147"/>
                  </a:lnTo>
                  <a:lnTo>
                    <a:pt x="280" y="154"/>
                  </a:lnTo>
                  <a:lnTo>
                    <a:pt x="280" y="161"/>
                  </a:lnTo>
                  <a:lnTo>
                    <a:pt x="280" y="161"/>
                  </a:lnTo>
                  <a:lnTo>
                    <a:pt x="286" y="164"/>
                  </a:lnTo>
                  <a:lnTo>
                    <a:pt x="297" y="164"/>
                  </a:lnTo>
                  <a:lnTo>
                    <a:pt x="297" y="164"/>
                  </a:lnTo>
                  <a:lnTo>
                    <a:pt x="303" y="157"/>
                  </a:lnTo>
                  <a:lnTo>
                    <a:pt x="307" y="154"/>
                  </a:lnTo>
                  <a:lnTo>
                    <a:pt x="310" y="154"/>
                  </a:lnTo>
                  <a:lnTo>
                    <a:pt x="310" y="154"/>
                  </a:lnTo>
                  <a:lnTo>
                    <a:pt x="317" y="161"/>
                  </a:lnTo>
                  <a:lnTo>
                    <a:pt x="317" y="161"/>
                  </a:lnTo>
                  <a:lnTo>
                    <a:pt x="320" y="161"/>
                  </a:lnTo>
                  <a:lnTo>
                    <a:pt x="324" y="161"/>
                  </a:lnTo>
                  <a:lnTo>
                    <a:pt x="327" y="164"/>
                  </a:lnTo>
                  <a:lnTo>
                    <a:pt x="327" y="164"/>
                  </a:lnTo>
                  <a:lnTo>
                    <a:pt x="327" y="164"/>
                  </a:lnTo>
                  <a:lnTo>
                    <a:pt x="324" y="167"/>
                  </a:lnTo>
                  <a:lnTo>
                    <a:pt x="320" y="171"/>
                  </a:lnTo>
                  <a:lnTo>
                    <a:pt x="317" y="174"/>
                  </a:lnTo>
                  <a:lnTo>
                    <a:pt x="314" y="178"/>
                  </a:lnTo>
                  <a:lnTo>
                    <a:pt x="314" y="178"/>
                  </a:lnTo>
                  <a:lnTo>
                    <a:pt x="303" y="178"/>
                  </a:lnTo>
                  <a:lnTo>
                    <a:pt x="293" y="178"/>
                  </a:lnTo>
                  <a:lnTo>
                    <a:pt x="293" y="178"/>
                  </a:lnTo>
                  <a:lnTo>
                    <a:pt x="290" y="184"/>
                  </a:lnTo>
                  <a:lnTo>
                    <a:pt x="283" y="188"/>
                  </a:lnTo>
                  <a:lnTo>
                    <a:pt x="283" y="188"/>
                  </a:lnTo>
                  <a:lnTo>
                    <a:pt x="280" y="181"/>
                  </a:lnTo>
                  <a:lnTo>
                    <a:pt x="269" y="181"/>
                  </a:lnTo>
                  <a:lnTo>
                    <a:pt x="269" y="181"/>
                  </a:lnTo>
                  <a:lnTo>
                    <a:pt x="269" y="184"/>
                  </a:lnTo>
                  <a:lnTo>
                    <a:pt x="266" y="188"/>
                  </a:lnTo>
                  <a:lnTo>
                    <a:pt x="266" y="188"/>
                  </a:lnTo>
                  <a:lnTo>
                    <a:pt x="269" y="188"/>
                  </a:lnTo>
                  <a:lnTo>
                    <a:pt x="273" y="191"/>
                  </a:lnTo>
                  <a:lnTo>
                    <a:pt x="273" y="195"/>
                  </a:lnTo>
                  <a:lnTo>
                    <a:pt x="273" y="195"/>
                  </a:lnTo>
                  <a:lnTo>
                    <a:pt x="266" y="195"/>
                  </a:lnTo>
                  <a:lnTo>
                    <a:pt x="266" y="191"/>
                  </a:lnTo>
                  <a:lnTo>
                    <a:pt x="263" y="191"/>
                  </a:lnTo>
                  <a:lnTo>
                    <a:pt x="263" y="191"/>
                  </a:lnTo>
                  <a:lnTo>
                    <a:pt x="263" y="191"/>
                  </a:lnTo>
                  <a:lnTo>
                    <a:pt x="269" y="198"/>
                  </a:lnTo>
                  <a:lnTo>
                    <a:pt x="280" y="205"/>
                  </a:lnTo>
                  <a:lnTo>
                    <a:pt x="280" y="205"/>
                  </a:lnTo>
                  <a:lnTo>
                    <a:pt x="283" y="201"/>
                  </a:lnTo>
                  <a:lnTo>
                    <a:pt x="283" y="201"/>
                  </a:lnTo>
                  <a:lnTo>
                    <a:pt x="283" y="198"/>
                  </a:lnTo>
                  <a:lnTo>
                    <a:pt x="286" y="198"/>
                  </a:lnTo>
                  <a:lnTo>
                    <a:pt x="286" y="198"/>
                  </a:lnTo>
                  <a:lnTo>
                    <a:pt x="290" y="198"/>
                  </a:lnTo>
                  <a:lnTo>
                    <a:pt x="297" y="198"/>
                  </a:lnTo>
                  <a:lnTo>
                    <a:pt x="297" y="198"/>
                  </a:lnTo>
                  <a:lnTo>
                    <a:pt x="300" y="195"/>
                  </a:lnTo>
                  <a:lnTo>
                    <a:pt x="303" y="191"/>
                  </a:lnTo>
                  <a:lnTo>
                    <a:pt x="303" y="191"/>
                  </a:lnTo>
                  <a:lnTo>
                    <a:pt x="307" y="195"/>
                  </a:lnTo>
                  <a:lnTo>
                    <a:pt x="310" y="195"/>
                  </a:lnTo>
                  <a:lnTo>
                    <a:pt x="320" y="191"/>
                  </a:lnTo>
                  <a:lnTo>
                    <a:pt x="320" y="191"/>
                  </a:lnTo>
                  <a:lnTo>
                    <a:pt x="324" y="195"/>
                  </a:lnTo>
                  <a:lnTo>
                    <a:pt x="320" y="201"/>
                  </a:lnTo>
                  <a:lnTo>
                    <a:pt x="317" y="205"/>
                  </a:lnTo>
                  <a:lnTo>
                    <a:pt x="314" y="205"/>
                  </a:lnTo>
                  <a:lnTo>
                    <a:pt x="314" y="205"/>
                  </a:lnTo>
                  <a:lnTo>
                    <a:pt x="314" y="201"/>
                  </a:lnTo>
                  <a:lnTo>
                    <a:pt x="310" y="201"/>
                  </a:lnTo>
                  <a:lnTo>
                    <a:pt x="310" y="201"/>
                  </a:lnTo>
                  <a:lnTo>
                    <a:pt x="303" y="201"/>
                  </a:lnTo>
                  <a:lnTo>
                    <a:pt x="303" y="205"/>
                  </a:lnTo>
                  <a:lnTo>
                    <a:pt x="303" y="208"/>
                  </a:lnTo>
                  <a:lnTo>
                    <a:pt x="303" y="208"/>
                  </a:lnTo>
                  <a:lnTo>
                    <a:pt x="310" y="208"/>
                  </a:lnTo>
                  <a:lnTo>
                    <a:pt x="314" y="205"/>
                  </a:lnTo>
                  <a:lnTo>
                    <a:pt x="314" y="205"/>
                  </a:lnTo>
                  <a:lnTo>
                    <a:pt x="314" y="208"/>
                  </a:lnTo>
                  <a:lnTo>
                    <a:pt x="317" y="212"/>
                  </a:lnTo>
                  <a:lnTo>
                    <a:pt x="320" y="212"/>
                  </a:lnTo>
                  <a:lnTo>
                    <a:pt x="320" y="215"/>
                  </a:lnTo>
                  <a:lnTo>
                    <a:pt x="320" y="215"/>
                  </a:lnTo>
                  <a:lnTo>
                    <a:pt x="317" y="215"/>
                  </a:lnTo>
                  <a:lnTo>
                    <a:pt x="314" y="218"/>
                  </a:lnTo>
                  <a:lnTo>
                    <a:pt x="310" y="218"/>
                  </a:lnTo>
                  <a:lnTo>
                    <a:pt x="310" y="218"/>
                  </a:lnTo>
                  <a:lnTo>
                    <a:pt x="314" y="222"/>
                  </a:lnTo>
                  <a:lnTo>
                    <a:pt x="317" y="229"/>
                  </a:lnTo>
                  <a:lnTo>
                    <a:pt x="317" y="229"/>
                  </a:lnTo>
                  <a:lnTo>
                    <a:pt x="310" y="232"/>
                  </a:lnTo>
                  <a:lnTo>
                    <a:pt x="310" y="239"/>
                  </a:lnTo>
                  <a:lnTo>
                    <a:pt x="310" y="239"/>
                  </a:lnTo>
                  <a:lnTo>
                    <a:pt x="314" y="242"/>
                  </a:lnTo>
                  <a:lnTo>
                    <a:pt x="317" y="242"/>
                  </a:lnTo>
                  <a:lnTo>
                    <a:pt x="331" y="242"/>
                  </a:lnTo>
                  <a:lnTo>
                    <a:pt x="331" y="242"/>
                  </a:lnTo>
                  <a:lnTo>
                    <a:pt x="338" y="239"/>
                  </a:lnTo>
                  <a:lnTo>
                    <a:pt x="338" y="239"/>
                  </a:lnTo>
                  <a:lnTo>
                    <a:pt x="341" y="239"/>
                  </a:lnTo>
                  <a:lnTo>
                    <a:pt x="341" y="239"/>
                  </a:lnTo>
                  <a:lnTo>
                    <a:pt x="341" y="242"/>
                  </a:lnTo>
                  <a:lnTo>
                    <a:pt x="341" y="242"/>
                  </a:lnTo>
                  <a:lnTo>
                    <a:pt x="338" y="242"/>
                  </a:lnTo>
                  <a:lnTo>
                    <a:pt x="338" y="246"/>
                  </a:lnTo>
                  <a:lnTo>
                    <a:pt x="338" y="246"/>
                  </a:lnTo>
                  <a:lnTo>
                    <a:pt x="334" y="252"/>
                  </a:lnTo>
                  <a:lnTo>
                    <a:pt x="334" y="252"/>
                  </a:lnTo>
                  <a:lnTo>
                    <a:pt x="320" y="256"/>
                  </a:lnTo>
                  <a:lnTo>
                    <a:pt x="307" y="256"/>
                  </a:lnTo>
                  <a:lnTo>
                    <a:pt x="307" y="256"/>
                  </a:lnTo>
                  <a:lnTo>
                    <a:pt x="297" y="256"/>
                  </a:lnTo>
                  <a:lnTo>
                    <a:pt x="290" y="252"/>
                  </a:lnTo>
                  <a:lnTo>
                    <a:pt x="283" y="256"/>
                  </a:lnTo>
                  <a:lnTo>
                    <a:pt x="283" y="256"/>
                  </a:lnTo>
                  <a:lnTo>
                    <a:pt x="266" y="249"/>
                  </a:lnTo>
                  <a:lnTo>
                    <a:pt x="266" y="249"/>
                  </a:lnTo>
                  <a:lnTo>
                    <a:pt x="263" y="249"/>
                  </a:lnTo>
                  <a:lnTo>
                    <a:pt x="263" y="256"/>
                  </a:lnTo>
                  <a:lnTo>
                    <a:pt x="263" y="256"/>
                  </a:lnTo>
                  <a:lnTo>
                    <a:pt x="263" y="259"/>
                  </a:lnTo>
                  <a:lnTo>
                    <a:pt x="266" y="259"/>
                  </a:lnTo>
                  <a:lnTo>
                    <a:pt x="266" y="259"/>
                  </a:lnTo>
                  <a:lnTo>
                    <a:pt x="263" y="263"/>
                  </a:lnTo>
                  <a:lnTo>
                    <a:pt x="259" y="263"/>
                  </a:lnTo>
                  <a:lnTo>
                    <a:pt x="256" y="263"/>
                  </a:lnTo>
                  <a:lnTo>
                    <a:pt x="249" y="263"/>
                  </a:lnTo>
                  <a:lnTo>
                    <a:pt x="249" y="263"/>
                  </a:lnTo>
                  <a:lnTo>
                    <a:pt x="249" y="259"/>
                  </a:lnTo>
                  <a:lnTo>
                    <a:pt x="246" y="256"/>
                  </a:lnTo>
                  <a:lnTo>
                    <a:pt x="242" y="252"/>
                  </a:lnTo>
                  <a:lnTo>
                    <a:pt x="239" y="246"/>
                  </a:lnTo>
                  <a:lnTo>
                    <a:pt x="239" y="246"/>
                  </a:lnTo>
                  <a:lnTo>
                    <a:pt x="246" y="246"/>
                  </a:lnTo>
                  <a:lnTo>
                    <a:pt x="252" y="246"/>
                  </a:lnTo>
                  <a:lnTo>
                    <a:pt x="256" y="246"/>
                  </a:lnTo>
                  <a:lnTo>
                    <a:pt x="259" y="239"/>
                  </a:lnTo>
                  <a:lnTo>
                    <a:pt x="259" y="239"/>
                  </a:lnTo>
                  <a:lnTo>
                    <a:pt x="252" y="239"/>
                  </a:lnTo>
                  <a:lnTo>
                    <a:pt x="249" y="242"/>
                  </a:lnTo>
                  <a:lnTo>
                    <a:pt x="242" y="242"/>
                  </a:lnTo>
                  <a:lnTo>
                    <a:pt x="235" y="242"/>
                  </a:lnTo>
                  <a:lnTo>
                    <a:pt x="235" y="242"/>
                  </a:lnTo>
                  <a:lnTo>
                    <a:pt x="232" y="249"/>
                  </a:lnTo>
                  <a:lnTo>
                    <a:pt x="232" y="249"/>
                  </a:lnTo>
                  <a:lnTo>
                    <a:pt x="239" y="256"/>
                  </a:lnTo>
                  <a:lnTo>
                    <a:pt x="242" y="266"/>
                  </a:lnTo>
                  <a:lnTo>
                    <a:pt x="242" y="266"/>
                  </a:lnTo>
                  <a:lnTo>
                    <a:pt x="239" y="266"/>
                  </a:lnTo>
                  <a:lnTo>
                    <a:pt x="235" y="266"/>
                  </a:lnTo>
                  <a:lnTo>
                    <a:pt x="235" y="270"/>
                  </a:lnTo>
                  <a:lnTo>
                    <a:pt x="235" y="270"/>
                  </a:lnTo>
                  <a:lnTo>
                    <a:pt x="239" y="276"/>
                  </a:lnTo>
                  <a:lnTo>
                    <a:pt x="246" y="280"/>
                  </a:lnTo>
                  <a:lnTo>
                    <a:pt x="249" y="283"/>
                  </a:lnTo>
                  <a:lnTo>
                    <a:pt x="249" y="290"/>
                  </a:lnTo>
                  <a:lnTo>
                    <a:pt x="249" y="290"/>
                  </a:lnTo>
                  <a:lnTo>
                    <a:pt x="242" y="287"/>
                  </a:lnTo>
                  <a:lnTo>
                    <a:pt x="239" y="283"/>
                  </a:lnTo>
                  <a:lnTo>
                    <a:pt x="232" y="283"/>
                  </a:lnTo>
                  <a:lnTo>
                    <a:pt x="232" y="283"/>
                  </a:lnTo>
                  <a:lnTo>
                    <a:pt x="232" y="280"/>
                  </a:lnTo>
                  <a:lnTo>
                    <a:pt x="228" y="276"/>
                  </a:lnTo>
                  <a:lnTo>
                    <a:pt x="228" y="276"/>
                  </a:lnTo>
                  <a:lnTo>
                    <a:pt x="225" y="280"/>
                  </a:lnTo>
                  <a:lnTo>
                    <a:pt x="222" y="280"/>
                  </a:lnTo>
                  <a:lnTo>
                    <a:pt x="222" y="280"/>
                  </a:lnTo>
                  <a:lnTo>
                    <a:pt x="205" y="283"/>
                  </a:lnTo>
                  <a:lnTo>
                    <a:pt x="198" y="283"/>
                  </a:lnTo>
                  <a:lnTo>
                    <a:pt x="191" y="283"/>
                  </a:lnTo>
                  <a:lnTo>
                    <a:pt x="191" y="283"/>
                  </a:lnTo>
                  <a:lnTo>
                    <a:pt x="184" y="287"/>
                  </a:lnTo>
                  <a:lnTo>
                    <a:pt x="181" y="293"/>
                  </a:lnTo>
                  <a:lnTo>
                    <a:pt x="181" y="293"/>
                  </a:lnTo>
                  <a:lnTo>
                    <a:pt x="177" y="310"/>
                  </a:lnTo>
                  <a:lnTo>
                    <a:pt x="177" y="331"/>
                  </a:lnTo>
                  <a:lnTo>
                    <a:pt x="177" y="331"/>
                  </a:lnTo>
                  <a:lnTo>
                    <a:pt x="177" y="358"/>
                  </a:lnTo>
                  <a:lnTo>
                    <a:pt x="177" y="358"/>
                  </a:lnTo>
                  <a:lnTo>
                    <a:pt x="184" y="362"/>
                  </a:lnTo>
                  <a:lnTo>
                    <a:pt x="194" y="362"/>
                  </a:lnTo>
                  <a:lnTo>
                    <a:pt x="218" y="362"/>
                  </a:lnTo>
                  <a:lnTo>
                    <a:pt x="218" y="362"/>
                  </a:lnTo>
                  <a:lnTo>
                    <a:pt x="225" y="362"/>
                  </a:lnTo>
                  <a:lnTo>
                    <a:pt x="225" y="362"/>
                  </a:lnTo>
                  <a:lnTo>
                    <a:pt x="246" y="365"/>
                  </a:lnTo>
                  <a:lnTo>
                    <a:pt x="246" y="365"/>
                  </a:lnTo>
                  <a:lnTo>
                    <a:pt x="259" y="365"/>
                  </a:lnTo>
                  <a:lnTo>
                    <a:pt x="266" y="368"/>
                  </a:lnTo>
                  <a:lnTo>
                    <a:pt x="266" y="372"/>
                  </a:lnTo>
                  <a:lnTo>
                    <a:pt x="266" y="372"/>
                  </a:lnTo>
                  <a:lnTo>
                    <a:pt x="174" y="372"/>
                  </a:lnTo>
                  <a:lnTo>
                    <a:pt x="82" y="372"/>
                  </a:lnTo>
                  <a:lnTo>
                    <a:pt x="82" y="372"/>
                  </a:lnTo>
                  <a:lnTo>
                    <a:pt x="75" y="375"/>
                  </a:lnTo>
                  <a:lnTo>
                    <a:pt x="75" y="372"/>
                  </a:lnTo>
                  <a:lnTo>
                    <a:pt x="72" y="368"/>
                  </a:lnTo>
                  <a:lnTo>
                    <a:pt x="72" y="368"/>
                  </a:lnTo>
                  <a:lnTo>
                    <a:pt x="85" y="368"/>
                  </a:lnTo>
                  <a:lnTo>
                    <a:pt x="102" y="365"/>
                  </a:lnTo>
                  <a:lnTo>
                    <a:pt x="102" y="365"/>
                  </a:lnTo>
                  <a:lnTo>
                    <a:pt x="123" y="365"/>
                  </a:lnTo>
                  <a:lnTo>
                    <a:pt x="140" y="365"/>
                  </a:lnTo>
                  <a:lnTo>
                    <a:pt x="140" y="365"/>
                  </a:lnTo>
                  <a:lnTo>
                    <a:pt x="154" y="358"/>
                  </a:lnTo>
                  <a:lnTo>
                    <a:pt x="154" y="358"/>
                  </a:lnTo>
                  <a:lnTo>
                    <a:pt x="160" y="358"/>
                  </a:lnTo>
                  <a:lnTo>
                    <a:pt x="164" y="351"/>
                  </a:lnTo>
                  <a:lnTo>
                    <a:pt x="164" y="351"/>
                  </a:lnTo>
                  <a:lnTo>
                    <a:pt x="167" y="321"/>
                  </a:lnTo>
                  <a:lnTo>
                    <a:pt x="171" y="287"/>
                  </a:lnTo>
                  <a:lnTo>
                    <a:pt x="171" y="287"/>
                  </a:lnTo>
                  <a:lnTo>
                    <a:pt x="164" y="287"/>
                  </a:lnTo>
                  <a:lnTo>
                    <a:pt x="157" y="283"/>
                  </a:lnTo>
                  <a:lnTo>
                    <a:pt x="157" y="283"/>
                  </a:lnTo>
                  <a:lnTo>
                    <a:pt x="157" y="280"/>
                  </a:lnTo>
                  <a:lnTo>
                    <a:pt x="157" y="276"/>
                  </a:lnTo>
                  <a:lnTo>
                    <a:pt x="160" y="273"/>
                  </a:lnTo>
                  <a:lnTo>
                    <a:pt x="160" y="273"/>
                  </a:lnTo>
                  <a:lnTo>
                    <a:pt x="157" y="270"/>
                  </a:lnTo>
                  <a:lnTo>
                    <a:pt x="157" y="270"/>
                  </a:lnTo>
                  <a:lnTo>
                    <a:pt x="154" y="270"/>
                  </a:lnTo>
                  <a:lnTo>
                    <a:pt x="150" y="273"/>
                  </a:lnTo>
                  <a:lnTo>
                    <a:pt x="147" y="283"/>
                  </a:lnTo>
                  <a:lnTo>
                    <a:pt x="147" y="283"/>
                  </a:lnTo>
                  <a:lnTo>
                    <a:pt x="143" y="280"/>
                  </a:lnTo>
                  <a:lnTo>
                    <a:pt x="143" y="280"/>
                  </a:lnTo>
                  <a:lnTo>
                    <a:pt x="140" y="276"/>
                  </a:lnTo>
                  <a:lnTo>
                    <a:pt x="136" y="273"/>
                  </a:lnTo>
                  <a:lnTo>
                    <a:pt x="136" y="273"/>
                  </a:lnTo>
                  <a:lnTo>
                    <a:pt x="130" y="276"/>
                  </a:lnTo>
                  <a:lnTo>
                    <a:pt x="126" y="276"/>
                  </a:lnTo>
                  <a:lnTo>
                    <a:pt x="126" y="276"/>
                  </a:lnTo>
                  <a:lnTo>
                    <a:pt x="126" y="273"/>
                  </a:lnTo>
                  <a:lnTo>
                    <a:pt x="123" y="270"/>
                  </a:lnTo>
                  <a:lnTo>
                    <a:pt x="123" y="270"/>
                  </a:lnTo>
                  <a:lnTo>
                    <a:pt x="123" y="270"/>
                  </a:lnTo>
                  <a:lnTo>
                    <a:pt x="119" y="270"/>
                  </a:lnTo>
                  <a:lnTo>
                    <a:pt x="116" y="273"/>
                  </a:lnTo>
                  <a:lnTo>
                    <a:pt x="116" y="273"/>
                  </a:lnTo>
                  <a:lnTo>
                    <a:pt x="119" y="280"/>
                  </a:lnTo>
                  <a:lnTo>
                    <a:pt x="119" y="283"/>
                  </a:lnTo>
                  <a:lnTo>
                    <a:pt x="116" y="287"/>
                  </a:lnTo>
                  <a:lnTo>
                    <a:pt x="116" y="287"/>
                  </a:lnTo>
                  <a:lnTo>
                    <a:pt x="109" y="283"/>
                  </a:lnTo>
                  <a:lnTo>
                    <a:pt x="102" y="280"/>
                  </a:lnTo>
                  <a:lnTo>
                    <a:pt x="102" y="280"/>
                  </a:lnTo>
                  <a:lnTo>
                    <a:pt x="92" y="290"/>
                  </a:lnTo>
                  <a:lnTo>
                    <a:pt x="79" y="293"/>
                  </a:lnTo>
                  <a:lnTo>
                    <a:pt x="79" y="293"/>
                  </a:lnTo>
                  <a:lnTo>
                    <a:pt x="72" y="293"/>
                  </a:lnTo>
                  <a:lnTo>
                    <a:pt x="65" y="293"/>
                  </a:lnTo>
                  <a:lnTo>
                    <a:pt x="58" y="297"/>
                  </a:lnTo>
                  <a:lnTo>
                    <a:pt x="51" y="297"/>
                  </a:lnTo>
                  <a:lnTo>
                    <a:pt x="51" y="297"/>
                  </a:lnTo>
                  <a:lnTo>
                    <a:pt x="51" y="293"/>
                  </a:lnTo>
                  <a:lnTo>
                    <a:pt x="51" y="290"/>
                  </a:lnTo>
                  <a:lnTo>
                    <a:pt x="55" y="287"/>
                  </a:lnTo>
                  <a:lnTo>
                    <a:pt x="55" y="287"/>
                  </a:lnTo>
                  <a:lnTo>
                    <a:pt x="58" y="283"/>
                  </a:lnTo>
                  <a:lnTo>
                    <a:pt x="58" y="280"/>
                  </a:lnTo>
                  <a:lnTo>
                    <a:pt x="58" y="280"/>
                  </a:lnTo>
                  <a:lnTo>
                    <a:pt x="65" y="280"/>
                  </a:lnTo>
                  <a:lnTo>
                    <a:pt x="68" y="280"/>
                  </a:lnTo>
                  <a:lnTo>
                    <a:pt x="68" y="280"/>
                  </a:lnTo>
                  <a:lnTo>
                    <a:pt x="92" y="273"/>
                  </a:lnTo>
                  <a:lnTo>
                    <a:pt x="92" y="273"/>
                  </a:lnTo>
                  <a:lnTo>
                    <a:pt x="85" y="270"/>
                  </a:lnTo>
                  <a:lnTo>
                    <a:pt x="79" y="266"/>
                  </a:lnTo>
                  <a:lnTo>
                    <a:pt x="65" y="273"/>
                  </a:lnTo>
                  <a:lnTo>
                    <a:pt x="65" y="273"/>
                  </a:lnTo>
                  <a:lnTo>
                    <a:pt x="62" y="270"/>
                  </a:lnTo>
                  <a:lnTo>
                    <a:pt x="62" y="270"/>
                  </a:lnTo>
                  <a:lnTo>
                    <a:pt x="58" y="266"/>
                  </a:lnTo>
                  <a:lnTo>
                    <a:pt x="55" y="266"/>
                  </a:lnTo>
                  <a:lnTo>
                    <a:pt x="55" y="266"/>
                  </a:lnTo>
                  <a:lnTo>
                    <a:pt x="44" y="266"/>
                  </a:lnTo>
                  <a:lnTo>
                    <a:pt x="38" y="263"/>
                  </a:lnTo>
                  <a:lnTo>
                    <a:pt x="24" y="249"/>
                  </a:lnTo>
                  <a:lnTo>
                    <a:pt x="24" y="249"/>
                  </a:lnTo>
                  <a:lnTo>
                    <a:pt x="21" y="252"/>
                  </a:lnTo>
                  <a:lnTo>
                    <a:pt x="17" y="249"/>
                  </a:lnTo>
                  <a:lnTo>
                    <a:pt x="17" y="249"/>
                  </a:lnTo>
                  <a:lnTo>
                    <a:pt x="27" y="246"/>
                  </a:lnTo>
                  <a:lnTo>
                    <a:pt x="34" y="242"/>
                  </a:lnTo>
                  <a:lnTo>
                    <a:pt x="34" y="242"/>
                  </a:lnTo>
                  <a:lnTo>
                    <a:pt x="48" y="242"/>
                  </a:lnTo>
                  <a:lnTo>
                    <a:pt x="48" y="242"/>
                  </a:lnTo>
                  <a:lnTo>
                    <a:pt x="51" y="239"/>
                  </a:lnTo>
                  <a:lnTo>
                    <a:pt x="55" y="232"/>
                  </a:lnTo>
                  <a:lnTo>
                    <a:pt x="55" y="232"/>
                  </a:lnTo>
                  <a:lnTo>
                    <a:pt x="51" y="229"/>
                  </a:lnTo>
                  <a:lnTo>
                    <a:pt x="44" y="229"/>
                  </a:lnTo>
                  <a:lnTo>
                    <a:pt x="31" y="229"/>
                  </a:lnTo>
                  <a:lnTo>
                    <a:pt x="31" y="229"/>
                  </a:lnTo>
                  <a:lnTo>
                    <a:pt x="27" y="235"/>
                  </a:lnTo>
                  <a:lnTo>
                    <a:pt x="24" y="235"/>
                  </a:lnTo>
                  <a:lnTo>
                    <a:pt x="21" y="235"/>
                  </a:lnTo>
                  <a:lnTo>
                    <a:pt x="21" y="235"/>
                  </a:lnTo>
                  <a:lnTo>
                    <a:pt x="21" y="235"/>
                  </a:lnTo>
                  <a:lnTo>
                    <a:pt x="21" y="232"/>
                  </a:lnTo>
                  <a:lnTo>
                    <a:pt x="24" y="229"/>
                  </a:lnTo>
                  <a:lnTo>
                    <a:pt x="21" y="225"/>
                  </a:lnTo>
                  <a:lnTo>
                    <a:pt x="21" y="225"/>
                  </a:lnTo>
                  <a:lnTo>
                    <a:pt x="17" y="225"/>
                  </a:lnTo>
                  <a:lnTo>
                    <a:pt x="17" y="229"/>
                  </a:lnTo>
                  <a:lnTo>
                    <a:pt x="14" y="232"/>
                  </a:lnTo>
                  <a:lnTo>
                    <a:pt x="10" y="232"/>
                  </a:lnTo>
                  <a:lnTo>
                    <a:pt x="10" y="232"/>
                  </a:lnTo>
                  <a:lnTo>
                    <a:pt x="10" y="222"/>
                  </a:lnTo>
                  <a:lnTo>
                    <a:pt x="7" y="218"/>
                  </a:lnTo>
                  <a:lnTo>
                    <a:pt x="7" y="218"/>
                  </a:lnTo>
                  <a:lnTo>
                    <a:pt x="10" y="215"/>
                  </a:lnTo>
                  <a:lnTo>
                    <a:pt x="10" y="215"/>
                  </a:lnTo>
                  <a:lnTo>
                    <a:pt x="7" y="208"/>
                  </a:lnTo>
                  <a:lnTo>
                    <a:pt x="7" y="201"/>
                  </a:lnTo>
                  <a:lnTo>
                    <a:pt x="7" y="201"/>
                  </a:lnTo>
                  <a:lnTo>
                    <a:pt x="7" y="198"/>
                  </a:lnTo>
                  <a:lnTo>
                    <a:pt x="4" y="198"/>
                  </a:lnTo>
                  <a:lnTo>
                    <a:pt x="0" y="198"/>
                  </a:lnTo>
                  <a:lnTo>
                    <a:pt x="0" y="195"/>
                  </a:lnTo>
                  <a:lnTo>
                    <a:pt x="0" y="195"/>
                  </a:lnTo>
                  <a:lnTo>
                    <a:pt x="0" y="195"/>
                  </a:lnTo>
                  <a:lnTo>
                    <a:pt x="7" y="195"/>
                  </a:lnTo>
                  <a:lnTo>
                    <a:pt x="7" y="195"/>
                  </a:lnTo>
                  <a:lnTo>
                    <a:pt x="7" y="188"/>
                  </a:lnTo>
                  <a:lnTo>
                    <a:pt x="10" y="188"/>
                  </a:lnTo>
                  <a:lnTo>
                    <a:pt x="14" y="184"/>
                  </a:lnTo>
                  <a:lnTo>
                    <a:pt x="14" y="181"/>
                  </a:lnTo>
                  <a:lnTo>
                    <a:pt x="14" y="181"/>
                  </a:lnTo>
                  <a:lnTo>
                    <a:pt x="14" y="181"/>
                  </a:lnTo>
                  <a:lnTo>
                    <a:pt x="10" y="178"/>
                  </a:lnTo>
                  <a:lnTo>
                    <a:pt x="7" y="178"/>
                  </a:lnTo>
                  <a:lnTo>
                    <a:pt x="7" y="171"/>
                  </a:lnTo>
                  <a:lnTo>
                    <a:pt x="7" y="171"/>
                  </a:lnTo>
                  <a:lnTo>
                    <a:pt x="10" y="171"/>
                  </a:lnTo>
                  <a:lnTo>
                    <a:pt x="14" y="171"/>
                  </a:lnTo>
                  <a:lnTo>
                    <a:pt x="17" y="174"/>
                  </a:lnTo>
                  <a:lnTo>
                    <a:pt x="17" y="174"/>
                  </a:lnTo>
                  <a:lnTo>
                    <a:pt x="24" y="167"/>
                  </a:lnTo>
                  <a:lnTo>
                    <a:pt x="27" y="161"/>
                  </a:lnTo>
                  <a:lnTo>
                    <a:pt x="27" y="161"/>
                  </a:lnTo>
                  <a:lnTo>
                    <a:pt x="17" y="147"/>
                  </a:lnTo>
                  <a:lnTo>
                    <a:pt x="17" y="147"/>
                  </a:lnTo>
                  <a:lnTo>
                    <a:pt x="24" y="150"/>
                  </a:lnTo>
                  <a:lnTo>
                    <a:pt x="31" y="154"/>
                  </a:lnTo>
                  <a:lnTo>
                    <a:pt x="31" y="154"/>
                  </a:lnTo>
                  <a:lnTo>
                    <a:pt x="34" y="150"/>
                  </a:lnTo>
                  <a:lnTo>
                    <a:pt x="38" y="143"/>
                  </a:lnTo>
                  <a:lnTo>
                    <a:pt x="38" y="143"/>
                  </a:lnTo>
                  <a:lnTo>
                    <a:pt x="34" y="137"/>
                  </a:lnTo>
                  <a:lnTo>
                    <a:pt x="34" y="137"/>
                  </a:lnTo>
                  <a:lnTo>
                    <a:pt x="34" y="133"/>
                  </a:lnTo>
                  <a:lnTo>
                    <a:pt x="34" y="130"/>
                  </a:lnTo>
                  <a:lnTo>
                    <a:pt x="31" y="123"/>
                  </a:lnTo>
                  <a:lnTo>
                    <a:pt x="31" y="120"/>
                  </a:lnTo>
                  <a:lnTo>
                    <a:pt x="31" y="120"/>
                  </a:lnTo>
                  <a:lnTo>
                    <a:pt x="34" y="120"/>
                  </a:lnTo>
                  <a:lnTo>
                    <a:pt x="38" y="116"/>
                  </a:lnTo>
                  <a:lnTo>
                    <a:pt x="38" y="116"/>
                  </a:lnTo>
                  <a:lnTo>
                    <a:pt x="38" y="113"/>
                  </a:lnTo>
                  <a:lnTo>
                    <a:pt x="41" y="109"/>
                  </a:lnTo>
                  <a:lnTo>
                    <a:pt x="41" y="109"/>
                  </a:lnTo>
                  <a:lnTo>
                    <a:pt x="34" y="106"/>
                  </a:lnTo>
                  <a:lnTo>
                    <a:pt x="34" y="103"/>
                  </a:lnTo>
                  <a:lnTo>
                    <a:pt x="34" y="96"/>
                  </a:lnTo>
                  <a:lnTo>
                    <a:pt x="34" y="96"/>
                  </a:lnTo>
                  <a:lnTo>
                    <a:pt x="27" y="96"/>
                  </a:lnTo>
                  <a:lnTo>
                    <a:pt x="24" y="92"/>
                  </a:lnTo>
                  <a:lnTo>
                    <a:pt x="24" y="89"/>
                  </a:lnTo>
                  <a:lnTo>
                    <a:pt x="24" y="86"/>
                  </a:lnTo>
                  <a:lnTo>
                    <a:pt x="24" y="86"/>
                  </a:lnTo>
                  <a:lnTo>
                    <a:pt x="31" y="86"/>
                  </a:lnTo>
                  <a:lnTo>
                    <a:pt x="31" y="89"/>
                  </a:lnTo>
                  <a:lnTo>
                    <a:pt x="34" y="96"/>
                  </a:lnTo>
                  <a:lnTo>
                    <a:pt x="34" y="96"/>
                  </a:lnTo>
                  <a:lnTo>
                    <a:pt x="41" y="99"/>
                  </a:lnTo>
                  <a:lnTo>
                    <a:pt x="48" y="103"/>
                  </a:lnTo>
                  <a:lnTo>
                    <a:pt x="48" y="103"/>
                  </a:lnTo>
                  <a:lnTo>
                    <a:pt x="51" y="96"/>
                  </a:lnTo>
                  <a:lnTo>
                    <a:pt x="51" y="92"/>
                  </a:lnTo>
                  <a:lnTo>
                    <a:pt x="48" y="79"/>
                  </a:lnTo>
                  <a:lnTo>
                    <a:pt x="48" y="79"/>
                  </a:lnTo>
                  <a:lnTo>
                    <a:pt x="55" y="79"/>
                  </a:lnTo>
                  <a:lnTo>
                    <a:pt x="58" y="82"/>
                  </a:lnTo>
                  <a:lnTo>
                    <a:pt x="58" y="82"/>
                  </a:lnTo>
                  <a:lnTo>
                    <a:pt x="65" y="86"/>
                  </a:lnTo>
                  <a:lnTo>
                    <a:pt x="65" y="86"/>
                  </a:lnTo>
                  <a:lnTo>
                    <a:pt x="68" y="79"/>
                  </a:lnTo>
                  <a:lnTo>
                    <a:pt x="65" y="72"/>
                  </a:lnTo>
                  <a:lnTo>
                    <a:pt x="65" y="72"/>
                  </a:lnTo>
                  <a:lnTo>
                    <a:pt x="62" y="72"/>
                  </a:lnTo>
                  <a:lnTo>
                    <a:pt x="55" y="72"/>
                  </a:lnTo>
                  <a:lnTo>
                    <a:pt x="51" y="69"/>
                  </a:lnTo>
                  <a:lnTo>
                    <a:pt x="48" y="65"/>
                  </a:lnTo>
                  <a:lnTo>
                    <a:pt x="48" y="65"/>
                  </a:lnTo>
                  <a:lnTo>
                    <a:pt x="55" y="65"/>
                  </a:lnTo>
                  <a:lnTo>
                    <a:pt x="58" y="65"/>
                  </a:lnTo>
                  <a:lnTo>
                    <a:pt x="68" y="62"/>
                  </a:lnTo>
                  <a:lnTo>
                    <a:pt x="68" y="62"/>
                  </a:lnTo>
                  <a:lnTo>
                    <a:pt x="68" y="65"/>
                  </a:lnTo>
                  <a:lnTo>
                    <a:pt x="68" y="69"/>
                  </a:lnTo>
                  <a:lnTo>
                    <a:pt x="68" y="69"/>
                  </a:lnTo>
                  <a:lnTo>
                    <a:pt x="82" y="72"/>
                  </a:lnTo>
                  <a:lnTo>
                    <a:pt x="85" y="79"/>
                  </a:lnTo>
                  <a:lnTo>
                    <a:pt x="89" y="82"/>
                  </a:lnTo>
                  <a:lnTo>
                    <a:pt x="89" y="82"/>
                  </a:lnTo>
                  <a:lnTo>
                    <a:pt x="85" y="86"/>
                  </a:lnTo>
                  <a:lnTo>
                    <a:pt x="82" y="89"/>
                  </a:lnTo>
                  <a:lnTo>
                    <a:pt x="82" y="89"/>
                  </a:lnTo>
                  <a:lnTo>
                    <a:pt x="85" y="92"/>
                  </a:lnTo>
                  <a:lnTo>
                    <a:pt x="96" y="92"/>
                  </a:lnTo>
                  <a:lnTo>
                    <a:pt x="99" y="89"/>
                  </a:lnTo>
                  <a:lnTo>
                    <a:pt x="102" y="82"/>
                  </a:lnTo>
                  <a:lnTo>
                    <a:pt x="102" y="82"/>
                  </a:lnTo>
                  <a:lnTo>
                    <a:pt x="96" y="79"/>
                  </a:lnTo>
                  <a:lnTo>
                    <a:pt x="96" y="79"/>
                  </a:lnTo>
                  <a:lnTo>
                    <a:pt x="96" y="72"/>
                  </a:lnTo>
                  <a:lnTo>
                    <a:pt x="96" y="69"/>
                  </a:lnTo>
                  <a:lnTo>
                    <a:pt x="96" y="69"/>
                  </a:lnTo>
                  <a:lnTo>
                    <a:pt x="96" y="69"/>
                  </a:lnTo>
                  <a:lnTo>
                    <a:pt x="92" y="69"/>
                  </a:lnTo>
                  <a:lnTo>
                    <a:pt x="92" y="69"/>
                  </a:lnTo>
                  <a:lnTo>
                    <a:pt x="89" y="69"/>
                  </a:lnTo>
                  <a:lnTo>
                    <a:pt x="89" y="72"/>
                  </a:lnTo>
                  <a:lnTo>
                    <a:pt x="89" y="72"/>
                  </a:lnTo>
                  <a:lnTo>
                    <a:pt x="85" y="69"/>
                  </a:lnTo>
                  <a:lnTo>
                    <a:pt x="82" y="65"/>
                  </a:lnTo>
                  <a:lnTo>
                    <a:pt x="82" y="65"/>
                  </a:lnTo>
                  <a:lnTo>
                    <a:pt x="82" y="62"/>
                  </a:lnTo>
                  <a:lnTo>
                    <a:pt x="85" y="58"/>
                  </a:lnTo>
                  <a:lnTo>
                    <a:pt x="85" y="58"/>
                  </a:lnTo>
                  <a:lnTo>
                    <a:pt x="85" y="55"/>
                  </a:lnTo>
                  <a:lnTo>
                    <a:pt x="85" y="55"/>
                  </a:lnTo>
                  <a:lnTo>
                    <a:pt x="82" y="52"/>
                  </a:lnTo>
                  <a:lnTo>
                    <a:pt x="79" y="48"/>
                  </a:lnTo>
                  <a:lnTo>
                    <a:pt x="79" y="48"/>
                  </a:lnTo>
                  <a:lnTo>
                    <a:pt x="82" y="45"/>
                  </a:lnTo>
                  <a:lnTo>
                    <a:pt x="89" y="41"/>
                  </a:lnTo>
                  <a:lnTo>
                    <a:pt x="89" y="41"/>
                  </a:lnTo>
                  <a:lnTo>
                    <a:pt x="92" y="45"/>
                  </a:lnTo>
                  <a:lnTo>
                    <a:pt x="96" y="45"/>
                  </a:lnTo>
                  <a:lnTo>
                    <a:pt x="96" y="45"/>
                  </a:lnTo>
                  <a:lnTo>
                    <a:pt x="99" y="45"/>
                  </a:lnTo>
                  <a:lnTo>
                    <a:pt x="102" y="45"/>
                  </a:lnTo>
                  <a:lnTo>
                    <a:pt x="106" y="48"/>
                  </a:lnTo>
                  <a:lnTo>
                    <a:pt x="109" y="48"/>
                  </a:lnTo>
                  <a:lnTo>
                    <a:pt x="109" y="48"/>
                  </a:lnTo>
                  <a:lnTo>
                    <a:pt x="109" y="52"/>
                  </a:lnTo>
                  <a:lnTo>
                    <a:pt x="113" y="55"/>
                  </a:lnTo>
                  <a:lnTo>
                    <a:pt x="113" y="55"/>
                  </a:lnTo>
                  <a:lnTo>
                    <a:pt x="113" y="58"/>
                  </a:lnTo>
                  <a:lnTo>
                    <a:pt x="113" y="62"/>
                  </a:lnTo>
                  <a:lnTo>
                    <a:pt x="113" y="62"/>
                  </a:lnTo>
                  <a:lnTo>
                    <a:pt x="126" y="65"/>
                  </a:lnTo>
                  <a:lnTo>
                    <a:pt x="130" y="65"/>
                  </a:lnTo>
                  <a:lnTo>
                    <a:pt x="136" y="65"/>
                  </a:lnTo>
                  <a:lnTo>
                    <a:pt x="136" y="65"/>
                  </a:lnTo>
                  <a:lnTo>
                    <a:pt x="140" y="72"/>
                  </a:lnTo>
                  <a:lnTo>
                    <a:pt x="143" y="72"/>
                  </a:lnTo>
                  <a:lnTo>
                    <a:pt x="143" y="72"/>
                  </a:lnTo>
                  <a:lnTo>
                    <a:pt x="147" y="69"/>
                  </a:lnTo>
                  <a:lnTo>
                    <a:pt x="150" y="65"/>
                  </a:lnTo>
                  <a:lnTo>
                    <a:pt x="150" y="65"/>
                  </a:lnTo>
                  <a:lnTo>
                    <a:pt x="154" y="65"/>
                  </a:lnTo>
                  <a:lnTo>
                    <a:pt x="157" y="65"/>
                  </a:lnTo>
                  <a:lnTo>
                    <a:pt x="157" y="62"/>
                  </a:lnTo>
                  <a:lnTo>
                    <a:pt x="157" y="58"/>
                  </a:lnTo>
                  <a:lnTo>
                    <a:pt x="157" y="58"/>
                  </a:lnTo>
                  <a:lnTo>
                    <a:pt x="143" y="62"/>
                  </a:lnTo>
                  <a:lnTo>
                    <a:pt x="126" y="58"/>
                  </a:lnTo>
                  <a:lnTo>
                    <a:pt x="126" y="58"/>
                  </a:lnTo>
                  <a:lnTo>
                    <a:pt x="126" y="55"/>
                  </a:lnTo>
                  <a:lnTo>
                    <a:pt x="123" y="52"/>
                  </a:lnTo>
                  <a:lnTo>
                    <a:pt x="123" y="52"/>
                  </a:lnTo>
                  <a:lnTo>
                    <a:pt x="116" y="52"/>
                  </a:lnTo>
                  <a:lnTo>
                    <a:pt x="113" y="48"/>
                  </a:lnTo>
                  <a:lnTo>
                    <a:pt x="109" y="45"/>
                  </a:lnTo>
                  <a:lnTo>
                    <a:pt x="109" y="45"/>
                  </a:lnTo>
                  <a:lnTo>
                    <a:pt x="119" y="41"/>
                  </a:lnTo>
                  <a:lnTo>
                    <a:pt x="126" y="38"/>
                  </a:lnTo>
                  <a:lnTo>
                    <a:pt x="126" y="38"/>
                  </a:lnTo>
                  <a:lnTo>
                    <a:pt x="126" y="28"/>
                  </a:lnTo>
                  <a:lnTo>
                    <a:pt x="123" y="28"/>
                  </a:lnTo>
                  <a:lnTo>
                    <a:pt x="119" y="24"/>
                  </a:lnTo>
                  <a:lnTo>
                    <a:pt x="119" y="24"/>
                  </a:lnTo>
                  <a:lnTo>
                    <a:pt x="116" y="28"/>
                  </a:lnTo>
                  <a:lnTo>
                    <a:pt x="116" y="31"/>
                  </a:lnTo>
                  <a:lnTo>
                    <a:pt x="116" y="31"/>
                  </a:lnTo>
                  <a:lnTo>
                    <a:pt x="109" y="34"/>
                  </a:lnTo>
                  <a:lnTo>
                    <a:pt x="109" y="34"/>
                  </a:lnTo>
                  <a:lnTo>
                    <a:pt x="106" y="38"/>
                  </a:lnTo>
                  <a:lnTo>
                    <a:pt x="102" y="41"/>
                  </a:lnTo>
                  <a:lnTo>
                    <a:pt x="102" y="41"/>
                  </a:lnTo>
                  <a:lnTo>
                    <a:pt x="99" y="38"/>
                  </a:lnTo>
                  <a:lnTo>
                    <a:pt x="96" y="34"/>
                  </a:lnTo>
                  <a:lnTo>
                    <a:pt x="96" y="34"/>
                  </a:lnTo>
                  <a:lnTo>
                    <a:pt x="106" y="31"/>
                  </a:lnTo>
                  <a:lnTo>
                    <a:pt x="109" y="24"/>
                  </a:lnTo>
                  <a:lnTo>
                    <a:pt x="109" y="24"/>
                  </a:lnTo>
                  <a:lnTo>
                    <a:pt x="109" y="24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6" y="21"/>
                  </a:lnTo>
                  <a:lnTo>
                    <a:pt x="106" y="21"/>
                  </a:lnTo>
                  <a:lnTo>
                    <a:pt x="106" y="17"/>
                  </a:lnTo>
                  <a:lnTo>
                    <a:pt x="109" y="14"/>
                  </a:lnTo>
                  <a:lnTo>
                    <a:pt x="109" y="14"/>
                  </a:lnTo>
                  <a:lnTo>
                    <a:pt x="109" y="14"/>
                  </a:lnTo>
                  <a:close/>
                  <a:moveTo>
                    <a:pt x="164" y="41"/>
                  </a:moveTo>
                  <a:lnTo>
                    <a:pt x="164" y="41"/>
                  </a:lnTo>
                  <a:lnTo>
                    <a:pt x="167" y="41"/>
                  </a:lnTo>
                  <a:lnTo>
                    <a:pt x="167" y="41"/>
                  </a:lnTo>
                  <a:lnTo>
                    <a:pt x="171" y="38"/>
                  </a:lnTo>
                  <a:lnTo>
                    <a:pt x="174" y="31"/>
                  </a:lnTo>
                  <a:lnTo>
                    <a:pt x="174" y="31"/>
                  </a:lnTo>
                  <a:lnTo>
                    <a:pt x="171" y="31"/>
                  </a:lnTo>
                  <a:lnTo>
                    <a:pt x="167" y="31"/>
                  </a:lnTo>
                  <a:lnTo>
                    <a:pt x="164" y="34"/>
                  </a:lnTo>
                  <a:lnTo>
                    <a:pt x="164" y="41"/>
                  </a:lnTo>
                  <a:lnTo>
                    <a:pt x="164" y="41"/>
                  </a:lnTo>
                  <a:close/>
                  <a:moveTo>
                    <a:pt x="235" y="31"/>
                  </a:moveTo>
                  <a:lnTo>
                    <a:pt x="235" y="31"/>
                  </a:lnTo>
                  <a:lnTo>
                    <a:pt x="232" y="34"/>
                  </a:lnTo>
                  <a:lnTo>
                    <a:pt x="225" y="38"/>
                  </a:lnTo>
                  <a:lnTo>
                    <a:pt x="222" y="41"/>
                  </a:lnTo>
                  <a:lnTo>
                    <a:pt x="215" y="41"/>
                  </a:lnTo>
                  <a:lnTo>
                    <a:pt x="215" y="41"/>
                  </a:lnTo>
                  <a:lnTo>
                    <a:pt x="215" y="45"/>
                  </a:lnTo>
                  <a:lnTo>
                    <a:pt x="218" y="45"/>
                  </a:lnTo>
                  <a:lnTo>
                    <a:pt x="218" y="45"/>
                  </a:lnTo>
                  <a:lnTo>
                    <a:pt x="222" y="45"/>
                  </a:lnTo>
                  <a:lnTo>
                    <a:pt x="222" y="45"/>
                  </a:lnTo>
                  <a:lnTo>
                    <a:pt x="228" y="41"/>
                  </a:lnTo>
                  <a:lnTo>
                    <a:pt x="228" y="41"/>
                  </a:lnTo>
                  <a:lnTo>
                    <a:pt x="235" y="38"/>
                  </a:lnTo>
                  <a:lnTo>
                    <a:pt x="235" y="38"/>
                  </a:lnTo>
                  <a:lnTo>
                    <a:pt x="235" y="31"/>
                  </a:lnTo>
                  <a:lnTo>
                    <a:pt x="235" y="31"/>
                  </a:lnTo>
                  <a:close/>
                  <a:moveTo>
                    <a:pt x="174" y="55"/>
                  </a:moveTo>
                  <a:lnTo>
                    <a:pt x="174" y="55"/>
                  </a:lnTo>
                  <a:lnTo>
                    <a:pt x="177" y="55"/>
                  </a:lnTo>
                  <a:lnTo>
                    <a:pt x="177" y="55"/>
                  </a:lnTo>
                  <a:lnTo>
                    <a:pt x="181" y="48"/>
                  </a:lnTo>
                  <a:lnTo>
                    <a:pt x="181" y="48"/>
                  </a:lnTo>
                  <a:lnTo>
                    <a:pt x="188" y="45"/>
                  </a:lnTo>
                  <a:lnTo>
                    <a:pt x="191" y="41"/>
                  </a:lnTo>
                  <a:lnTo>
                    <a:pt x="191" y="38"/>
                  </a:lnTo>
                  <a:lnTo>
                    <a:pt x="191" y="38"/>
                  </a:lnTo>
                  <a:lnTo>
                    <a:pt x="188" y="38"/>
                  </a:lnTo>
                  <a:lnTo>
                    <a:pt x="184" y="38"/>
                  </a:lnTo>
                  <a:lnTo>
                    <a:pt x="181" y="45"/>
                  </a:lnTo>
                  <a:lnTo>
                    <a:pt x="181" y="45"/>
                  </a:lnTo>
                  <a:lnTo>
                    <a:pt x="174" y="52"/>
                  </a:lnTo>
                  <a:lnTo>
                    <a:pt x="174" y="52"/>
                  </a:lnTo>
                  <a:lnTo>
                    <a:pt x="174" y="55"/>
                  </a:lnTo>
                  <a:lnTo>
                    <a:pt x="174" y="55"/>
                  </a:lnTo>
                  <a:close/>
                  <a:moveTo>
                    <a:pt x="130" y="41"/>
                  </a:moveTo>
                  <a:lnTo>
                    <a:pt x="130" y="41"/>
                  </a:lnTo>
                  <a:lnTo>
                    <a:pt x="130" y="45"/>
                  </a:lnTo>
                  <a:lnTo>
                    <a:pt x="133" y="48"/>
                  </a:lnTo>
                  <a:lnTo>
                    <a:pt x="133" y="48"/>
                  </a:lnTo>
                  <a:lnTo>
                    <a:pt x="136" y="48"/>
                  </a:lnTo>
                  <a:lnTo>
                    <a:pt x="140" y="41"/>
                  </a:lnTo>
                  <a:lnTo>
                    <a:pt x="140" y="41"/>
                  </a:lnTo>
                  <a:lnTo>
                    <a:pt x="133" y="41"/>
                  </a:lnTo>
                  <a:lnTo>
                    <a:pt x="130" y="41"/>
                  </a:lnTo>
                  <a:lnTo>
                    <a:pt x="130" y="41"/>
                  </a:lnTo>
                  <a:close/>
                  <a:moveTo>
                    <a:pt x="150" y="48"/>
                  </a:moveTo>
                  <a:lnTo>
                    <a:pt x="150" y="48"/>
                  </a:lnTo>
                  <a:lnTo>
                    <a:pt x="143" y="48"/>
                  </a:lnTo>
                  <a:lnTo>
                    <a:pt x="143" y="52"/>
                  </a:lnTo>
                  <a:lnTo>
                    <a:pt x="143" y="52"/>
                  </a:lnTo>
                  <a:lnTo>
                    <a:pt x="147" y="52"/>
                  </a:lnTo>
                  <a:lnTo>
                    <a:pt x="150" y="48"/>
                  </a:lnTo>
                  <a:lnTo>
                    <a:pt x="150" y="48"/>
                  </a:lnTo>
                  <a:close/>
                  <a:moveTo>
                    <a:pt x="184" y="62"/>
                  </a:moveTo>
                  <a:lnTo>
                    <a:pt x="184" y="62"/>
                  </a:lnTo>
                  <a:lnTo>
                    <a:pt x="194" y="65"/>
                  </a:lnTo>
                  <a:lnTo>
                    <a:pt x="198" y="65"/>
                  </a:lnTo>
                  <a:lnTo>
                    <a:pt x="201" y="62"/>
                  </a:lnTo>
                  <a:lnTo>
                    <a:pt x="201" y="62"/>
                  </a:lnTo>
                  <a:lnTo>
                    <a:pt x="191" y="58"/>
                  </a:lnTo>
                  <a:lnTo>
                    <a:pt x="188" y="58"/>
                  </a:lnTo>
                  <a:lnTo>
                    <a:pt x="184" y="62"/>
                  </a:lnTo>
                  <a:lnTo>
                    <a:pt x="184" y="62"/>
                  </a:lnTo>
                  <a:close/>
                  <a:moveTo>
                    <a:pt x="174" y="55"/>
                  </a:moveTo>
                  <a:lnTo>
                    <a:pt x="174" y="55"/>
                  </a:lnTo>
                  <a:lnTo>
                    <a:pt x="171" y="58"/>
                  </a:lnTo>
                  <a:lnTo>
                    <a:pt x="167" y="58"/>
                  </a:lnTo>
                  <a:lnTo>
                    <a:pt x="167" y="65"/>
                  </a:lnTo>
                  <a:lnTo>
                    <a:pt x="167" y="65"/>
                  </a:lnTo>
                  <a:lnTo>
                    <a:pt x="174" y="62"/>
                  </a:lnTo>
                  <a:lnTo>
                    <a:pt x="174" y="55"/>
                  </a:lnTo>
                  <a:lnTo>
                    <a:pt x="174" y="55"/>
                  </a:lnTo>
                  <a:close/>
                  <a:moveTo>
                    <a:pt x="225" y="86"/>
                  </a:moveTo>
                  <a:lnTo>
                    <a:pt x="225" y="86"/>
                  </a:lnTo>
                  <a:lnTo>
                    <a:pt x="215" y="89"/>
                  </a:lnTo>
                  <a:lnTo>
                    <a:pt x="211" y="92"/>
                  </a:lnTo>
                  <a:lnTo>
                    <a:pt x="211" y="96"/>
                  </a:lnTo>
                  <a:lnTo>
                    <a:pt x="211" y="96"/>
                  </a:lnTo>
                  <a:lnTo>
                    <a:pt x="222" y="96"/>
                  </a:lnTo>
                  <a:lnTo>
                    <a:pt x="222" y="92"/>
                  </a:lnTo>
                  <a:lnTo>
                    <a:pt x="225" y="86"/>
                  </a:lnTo>
                  <a:lnTo>
                    <a:pt x="225" y="86"/>
                  </a:lnTo>
                  <a:close/>
                  <a:moveTo>
                    <a:pt x="235" y="92"/>
                  </a:moveTo>
                  <a:lnTo>
                    <a:pt x="235" y="92"/>
                  </a:lnTo>
                  <a:lnTo>
                    <a:pt x="239" y="96"/>
                  </a:lnTo>
                  <a:lnTo>
                    <a:pt x="242" y="99"/>
                  </a:lnTo>
                  <a:lnTo>
                    <a:pt x="242" y="99"/>
                  </a:lnTo>
                  <a:lnTo>
                    <a:pt x="246" y="96"/>
                  </a:lnTo>
                  <a:lnTo>
                    <a:pt x="246" y="92"/>
                  </a:lnTo>
                  <a:lnTo>
                    <a:pt x="242" y="89"/>
                  </a:lnTo>
                  <a:lnTo>
                    <a:pt x="235" y="92"/>
                  </a:lnTo>
                  <a:lnTo>
                    <a:pt x="235" y="92"/>
                  </a:lnTo>
                  <a:close/>
                  <a:moveTo>
                    <a:pt x="72" y="92"/>
                  </a:moveTo>
                  <a:lnTo>
                    <a:pt x="72" y="92"/>
                  </a:lnTo>
                  <a:lnTo>
                    <a:pt x="72" y="96"/>
                  </a:lnTo>
                  <a:lnTo>
                    <a:pt x="72" y="99"/>
                  </a:lnTo>
                  <a:lnTo>
                    <a:pt x="72" y="99"/>
                  </a:lnTo>
                  <a:lnTo>
                    <a:pt x="75" y="103"/>
                  </a:lnTo>
                  <a:lnTo>
                    <a:pt x="79" y="99"/>
                  </a:lnTo>
                  <a:lnTo>
                    <a:pt x="79" y="99"/>
                  </a:lnTo>
                  <a:lnTo>
                    <a:pt x="79" y="92"/>
                  </a:lnTo>
                  <a:lnTo>
                    <a:pt x="72" y="92"/>
                  </a:lnTo>
                  <a:lnTo>
                    <a:pt x="72" y="92"/>
                  </a:lnTo>
                  <a:close/>
                  <a:moveTo>
                    <a:pt x="96" y="96"/>
                  </a:moveTo>
                  <a:lnTo>
                    <a:pt x="96" y="96"/>
                  </a:lnTo>
                  <a:lnTo>
                    <a:pt x="92" y="106"/>
                  </a:lnTo>
                  <a:lnTo>
                    <a:pt x="92" y="109"/>
                  </a:lnTo>
                  <a:lnTo>
                    <a:pt x="96" y="113"/>
                  </a:lnTo>
                  <a:lnTo>
                    <a:pt x="96" y="113"/>
                  </a:lnTo>
                  <a:lnTo>
                    <a:pt x="99" y="106"/>
                  </a:lnTo>
                  <a:lnTo>
                    <a:pt x="106" y="99"/>
                  </a:lnTo>
                  <a:lnTo>
                    <a:pt x="106" y="99"/>
                  </a:lnTo>
                  <a:lnTo>
                    <a:pt x="102" y="96"/>
                  </a:lnTo>
                  <a:lnTo>
                    <a:pt x="96" y="96"/>
                  </a:lnTo>
                  <a:lnTo>
                    <a:pt x="96" y="96"/>
                  </a:lnTo>
                  <a:close/>
                  <a:moveTo>
                    <a:pt x="174" y="103"/>
                  </a:moveTo>
                  <a:lnTo>
                    <a:pt x="174" y="103"/>
                  </a:lnTo>
                  <a:lnTo>
                    <a:pt x="174" y="109"/>
                  </a:lnTo>
                  <a:lnTo>
                    <a:pt x="177" y="113"/>
                  </a:lnTo>
                  <a:lnTo>
                    <a:pt x="181" y="113"/>
                  </a:lnTo>
                  <a:lnTo>
                    <a:pt x="181" y="113"/>
                  </a:lnTo>
                  <a:lnTo>
                    <a:pt x="181" y="106"/>
                  </a:lnTo>
                  <a:lnTo>
                    <a:pt x="177" y="103"/>
                  </a:lnTo>
                  <a:lnTo>
                    <a:pt x="174" y="103"/>
                  </a:lnTo>
                  <a:lnTo>
                    <a:pt x="174" y="103"/>
                  </a:lnTo>
                  <a:close/>
                  <a:moveTo>
                    <a:pt x="65" y="106"/>
                  </a:moveTo>
                  <a:lnTo>
                    <a:pt x="65" y="106"/>
                  </a:lnTo>
                  <a:lnTo>
                    <a:pt x="62" y="113"/>
                  </a:lnTo>
                  <a:lnTo>
                    <a:pt x="65" y="116"/>
                  </a:lnTo>
                  <a:lnTo>
                    <a:pt x="68" y="120"/>
                  </a:lnTo>
                  <a:lnTo>
                    <a:pt x="68" y="120"/>
                  </a:lnTo>
                  <a:lnTo>
                    <a:pt x="72" y="116"/>
                  </a:lnTo>
                  <a:lnTo>
                    <a:pt x="72" y="113"/>
                  </a:lnTo>
                  <a:lnTo>
                    <a:pt x="68" y="106"/>
                  </a:lnTo>
                  <a:lnTo>
                    <a:pt x="65" y="106"/>
                  </a:lnTo>
                  <a:lnTo>
                    <a:pt x="65" y="106"/>
                  </a:lnTo>
                  <a:close/>
                  <a:moveTo>
                    <a:pt x="198" y="116"/>
                  </a:moveTo>
                  <a:lnTo>
                    <a:pt x="198" y="116"/>
                  </a:lnTo>
                  <a:lnTo>
                    <a:pt x="194" y="120"/>
                  </a:lnTo>
                  <a:lnTo>
                    <a:pt x="194" y="123"/>
                  </a:lnTo>
                  <a:lnTo>
                    <a:pt x="194" y="126"/>
                  </a:lnTo>
                  <a:lnTo>
                    <a:pt x="194" y="126"/>
                  </a:lnTo>
                  <a:lnTo>
                    <a:pt x="201" y="126"/>
                  </a:lnTo>
                  <a:lnTo>
                    <a:pt x="201" y="126"/>
                  </a:lnTo>
                  <a:lnTo>
                    <a:pt x="201" y="123"/>
                  </a:lnTo>
                  <a:lnTo>
                    <a:pt x="201" y="123"/>
                  </a:lnTo>
                  <a:lnTo>
                    <a:pt x="198" y="116"/>
                  </a:lnTo>
                  <a:lnTo>
                    <a:pt x="198" y="116"/>
                  </a:lnTo>
                  <a:close/>
                  <a:moveTo>
                    <a:pt x="280" y="130"/>
                  </a:moveTo>
                  <a:lnTo>
                    <a:pt x="280" y="130"/>
                  </a:lnTo>
                  <a:lnTo>
                    <a:pt x="280" y="133"/>
                  </a:lnTo>
                  <a:lnTo>
                    <a:pt x="280" y="140"/>
                  </a:lnTo>
                  <a:lnTo>
                    <a:pt x="280" y="140"/>
                  </a:lnTo>
                  <a:lnTo>
                    <a:pt x="286" y="140"/>
                  </a:lnTo>
                  <a:lnTo>
                    <a:pt x="290" y="137"/>
                  </a:lnTo>
                  <a:lnTo>
                    <a:pt x="290" y="137"/>
                  </a:lnTo>
                  <a:lnTo>
                    <a:pt x="290" y="130"/>
                  </a:lnTo>
                  <a:lnTo>
                    <a:pt x="290" y="130"/>
                  </a:lnTo>
                  <a:lnTo>
                    <a:pt x="286" y="130"/>
                  </a:lnTo>
                  <a:lnTo>
                    <a:pt x="280" y="130"/>
                  </a:lnTo>
                  <a:lnTo>
                    <a:pt x="280" y="130"/>
                  </a:lnTo>
                  <a:close/>
                  <a:moveTo>
                    <a:pt x="164" y="133"/>
                  </a:moveTo>
                  <a:lnTo>
                    <a:pt x="164" y="133"/>
                  </a:lnTo>
                  <a:lnTo>
                    <a:pt x="157" y="140"/>
                  </a:lnTo>
                  <a:lnTo>
                    <a:pt x="157" y="147"/>
                  </a:lnTo>
                  <a:lnTo>
                    <a:pt x="157" y="147"/>
                  </a:lnTo>
                  <a:lnTo>
                    <a:pt x="164" y="147"/>
                  </a:lnTo>
                  <a:lnTo>
                    <a:pt x="167" y="143"/>
                  </a:lnTo>
                  <a:lnTo>
                    <a:pt x="167" y="137"/>
                  </a:lnTo>
                  <a:lnTo>
                    <a:pt x="164" y="133"/>
                  </a:lnTo>
                  <a:lnTo>
                    <a:pt x="164" y="133"/>
                  </a:lnTo>
                  <a:close/>
                  <a:moveTo>
                    <a:pt x="106" y="140"/>
                  </a:moveTo>
                  <a:lnTo>
                    <a:pt x="106" y="140"/>
                  </a:lnTo>
                  <a:lnTo>
                    <a:pt x="102" y="140"/>
                  </a:lnTo>
                  <a:lnTo>
                    <a:pt x="99" y="143"/>
                  </a:lnTo>
                  <a:lnTo>
                    <a:pt x="99" y="143"/>
                  </a:lnTo>
                  <a:lnTo>
                    <a:pt x="102" y="147"/>
                  </a:lnTo>
                  <a:lnTo>
                    <a:pt x="106" y="147"/>
                  </a:lnTo>
                  <a:lnTo>
                    <a:pt x="106" y="147"/>
                  </a:lnTo>
                  <a:lnTo>
                    <a:pt x="106" y="140"/>
                  </a:lnTo>
                  <a:lnTo>
                    <a:pt x="106" y="140"/>
                  </a:lnTo>
                  <a:close/>
                  <a:moveTo>
                    <a:pt x="109" y="154"/>
                  </a:moveTo>
                  <a:lnTo>
                    <a:pt x="109" y="154"/>
                  </a:lnTo>
                  <a:lnTo>
                    <a:pt x="106" y="154"/>
                  </a:lnTo>
                  <a:lnTo>
                    <a:pt x="102" y="154"/>
                  </a:lnTo>
                  <a:lnTo>
                    <a:pt x="99" y="154"/>
                  </a:lnTo>
                  <a:lnTo>
                    <a:pt x="99" y="154"/>
                  </a:lnTo>
                  <a:lnTo>
                    <a:pt x="96" y="150"/>
                  </a:lnTo>
                  <a:lnTo>
                    <a:pt x="96" y="147"/>
                  </a:lnTo>
                  <a:lnTo>
                    <a:pt x="96" y="147"/>
                  </a:lnTo>
                  <a:lnTo>
                    <a:pt x="89" y="147"/>
                  </a:lnTo>
                  <a:lnTo>
                    <a:pt x="82" y="147"/>
                  </a:lnTo>
                  <a:lnTo>
                    <a:pt x="82" y="147"/>
                  </a:lnTo>
                  <a:lnTo>
                    <a:pt x="85" y="150"/>
                  </a:lnTo>
                  <a:lnTo>
                    <a:pt x="89" y="154"/>
                  </a:lnTo>
                  <a:lnTo>
                    <a:pt x="89" y="157"/>
                  </a:lnTo>
                  <a:lnTo>
                    <a:pt x="89" y="164"/>
                  </a:lnTo>
                  <a:lnTo>
                    <a:pt x="89" y="164"/>
                  </a:lnTo>
                  <a:lnTo>
                    <a:pt x="99" y="164"/>
                  </a:lnTo>
                  <a:lnTo>
                    <a:pt x="99" y="164"/>
                  </a:lnTo>
                  <a:lnTo>
                    <a:pt x="99" y="157"/>
                  </a:lnTo>
                  <a:lnTo>
                    <a:pt x="99" y="157"/>
                  </a:lnTo>
                  <a:lnTo>
                    <a:pt x="109" y="154"/>
                  </a:lnTo>
                  <a:lnTo>
                    <a:pt x="109" y="154"/>
                  </a:lnTo>
                  <a:close/>
                  <a:moveTo>
                    <a:pt x="85" y="164"/>
                  </a:moveTo>
                  <a:lnTo>
                    <a:pt x="85" y="164"/>
                  </a:lnTo>
                  <a:lnTo>
                    <a:pt x="82" y="164"/>
                  </a:lnTo>
                  <a:lnTo>
                    <a:pt x="79" y="167"/>
                  </a:lnTo>
                  <a:lnTo>
                    <a:pt x="79" y="167"/>
                  </a:lnTo>
                  <a:lnTo>
                    <a:pt x="89" y="167"/>
                  </a:lnTo>
                  <a:lnTo>
                    <a:pt x="89" y="167"/>
                  </a:lnTo>
                  <a:lnTo>
                    <a:pt x="89" y="164"/>
                  </a:lnTo>
                  <a:lnTo>
                    <a:pt x="85" y="164"/>
                  </a:lnTo>
                  <a:lnTo>
                    <a:pt x="85" y="164"/>
                  </a:lnTo>
                  <a:close/>
                  <a:moveTo>
                    <a:pt x="222" y="167"/>
                  </a:moveTo>
                  <a:lnTo>
                    <a:pt x="222" y="167"/>
                  </a:lnTo>
                  <a:lnTo>
                    <a:pt x="215" y="167"/>
                  </a:lnTo>
                  <a:lnTo>
                    <a:pt x="211" y="174"/>
                  </a:lnTo>
                  <a:lnTo>
                    <a:pt x="211" y="174"/>
                  </a:lnTo>
                  <a:lnTo>
                    <a:pt x="215" y="178"/>
                  </a:lnTo>
                  <a:lnTo>
                    <a:pt x="218" y="178"/>
                  </a:lnTo>
                  <a:lnTo>
                    <a:pt x="218" y="178"/>
                  </a:lnTo>
                  <a:lnTo>
                    <a:pt x="222" y="171"/>
                  </a:lnTo>
                  <a:lnTo>
                    <a:pt x="222" y="167"/>
                  </a:lnTo>
                  <a:lnTo>
                    <a:pt x="222" y="167"/>
                  </a:lnTo>
                  <a:close/>
                  <a:moveTo>
                    <a:pt x="283" y="171"/>
                  </a:moveTo>
                  <a:lnTo>
                    <a:pt x="283" y="171"/>
                  </a:lnTo>
                  <a:lnTo>
                    <a:pt x="273" y="171"/>
                  </a:lnTo>
                  <a:lnTo>
                    <a:pt x="269" y="171"/>
                  </a:lnTo>
                  <a:lnTo>
                    <a:pt x="266" y="174"/>
                  </a:lnTo>
                  <a:lnTo>
                    <a:pt x="266" y="174"/>
                  </a:lnTo>
                  <a:lnTo>
                    <a:pt x="269" y="178"/>
                  </a:lnTo>
                  <a:lnTo>
                    <a:pt x="276" y="178"/>
                  </a:lnTo>
                  <a:lnTo>
                    <a:pt x="283" y="174"/>
                  </a:lnTo>
                  <a:lnTo>
                    <a:pt x="283" y="171"/>
                  </a:lnTo>
                  <a:lnTo>
                    <a:pt x="283" y="171"/>
                  </a:lnTo>
                  <a:close/>
                  <a:moveTo>
                    <a:pt x="164" y="174"/>
                  </a:moveTo>
                  <a:lnTo>
                    <a:pt x="164" y="174"/>
                  </a:lnTo>
                  <a:lnTo>
                    <a:pt x="164" y="184"/>
                  </a:lnTo>
                  <a:lnTo>
                    <a:pt x="164" y="195"/>
                  </a:lnTo>
                  <a:lnTo>
                    <a:pt x="164" y="195"/>
                  </a:lnTo>
                  <a:lnTo>
                    <a:pt x="167" y="191"/>
                  </a:lnTo>
                  <a:lnTo>
                    <a:pt x="171" y="191"/>
                  </a:lnTo>
                  <a:lnTo>
                    <a:pt x="171" y="188"/>
                  </a:lnTo>
                  <a:lnTo>
                    <a:pt x="174" y="184"/>
                  </a:lnTo>
                  <a:lnTo>
                    <a:pt x="174" y="184"/>
                  </a:lnTo>
                  <a:lnTo>
                    <a:pt x="174" y="181"/>
                  </a:lnTo>
                  <a:lnTo>
                    <a:pt x="171" y="174"/>
                  </a:lnTo>
                  <a:lnTo>
                    <a:pt x="171" y="174"/>
                  </a:lnTo>
                  <a:lnTo>
                    <a:pt x="164" y="174"/>
                  </a:lnTo>
                  <a:lnTo>
                    <a:pt x="164" y="174"/>
                  </a:lnTo>
                  <a:close/>
                  <a:moveTo>
                    <a:pt x="252" y="174"/>
                  </a:moveTo>
                  <a:lnTo>
                    <a:pt x="252" y="174"/>
                  </a:lnTo>
                  <a:lnTo>
                    <a:pt x="249" y="178"/>
                  </a:lnTo>
                  <a:lnTo>
                    <a:pt x="249" y="181"/>
                  </a:lnTo>
                  <a:lnTo>
                    <a:pt x="249" y="184"/>
                  </a:lnTo>
                  <a:lnTo>
                    <a:pt x="252" y="188"/>
                  </a:lnTo>
                  <a:lnTo>
                    <a:pt x="252" y="188"/>
                  </a:lnTo>
                  <a:lnTo>
                    <a:pt x="252" y="181"/>
                  </a:lnTo>
                  <a:lnTo>
                    <a:pt x="252" y="174"/>
                  </a:lnTo>
                  <a:lnTo>
                    <a:pt x="252" y="174"/>
                  </a:lnTo>
                  <a:close/>
                  <a:moveTo>
                    <a:pt x="239" y="178"/>
                  </a:moveTo>
                  <a:lnTo>
                    <a:pt x="239" y="178"/>
                  </a:lnTo>
                  <a:lnTo>
                    <a:pt x="232" y="178"/>
                  </a:lnTo>
                  <a:lnTo>
                    <a:pt x="228" y="181"/>
                  </a:lnTo>
                  <a:lnTo>
                    <a:pt x="228" y="181"/>
                  </a:lnTo>
                  <a:lnTo>
                    <a:pt x="232" y="184"/>
                  </a:lnTo>
                  <a:lnTo>
                    <a:pt x="239" y="184"/>
                  </a:lnTo>
                  <a:lnTo>
                    <a:pt x="239" y="184"/>
                  </a:lnTo>
                  <a:lnTo>
                    <a:pt x="239" y="178"/>
                  </a:lnTo>
                  <a:lnTo>
                    <a:pt x="239" y="178"/>
                  </a:lnTo>
                  <a:close/>
                  <a:moveTo>
                    <a:pt x="89" y="184"/>
                  </a:moveTo>
                  <a:lnTo>
                    <a:pt x="89" y="184"/>
                  </a:lnTo>
                  <a:lnTo>
                    <a:pt x="89" y="195"/>
                  </a:lnTo>
                  <a:lnTo>
                    <a:pt x="92" y="198"/>
                  </a:lnTo>
                  <a:lnTo>
                    <a:pt x="96" y="198"/>
                  </a:lnTo>
                  <a:lnTo>
                    <a:pt x="96" y="198"/>
                  </a:lnTo>
                  <a:lnTo>
                    <a:pt x="96" y="208"/>
                  </a:lnTo>
                  <a:lnTo>
                    <a:pt x="96" y="208"/>
                  </a:lnTo>
                  <a:lnTo>
                    <a:pt x="102" y="208"/>
                  </a:lnTo>
                  <a:lnTo>
                    <a:pt x="102" y="208"/>
                  </a:lnTo>
                  <a:lnTo>
                    <a:pt x="102" y="201"/>
                  </a:lnTo>
                  <a:lnTo>
                    <a:pt x="99" y="198"/>
                  </a:lnTo>
                  <a:lnTo>
                    <a:pt x="99" y="198"/>
                  </a:lnTo>
                  <a:lnTo>
                    <a:pt x="99" y="198"/>
                  </a:lnTo>
                  <a:lnTo>
                    <a:pt x="102" y="198"/>
                  </a:lnTo>
                  <a:lnTo>
                    <a:pt x="106" y="198"/>
                  </a:lnTo>
                  <a:lnTo>
                    <a:pt x="109" y="198"/>
                  </a:lnTo>
                  <a:lnTo>
                    <a:pt x="109" y="198"/>
                  </a:lnTo>
                  <a:lnTo>
                    <a:pt x="106" y="191"/>
                  </a:lnTo>
                  <a:lnTo>
                    <a:pt x="106" y="191"/>
                  </a:lnTo>
                  <a:lnTo>
                    <a:pt x="102" y="191"/>
                  </a:lnTo>
                  <a:lnTo>
                    <a:pt x="102" y="191"/>
                  </a:lnTo>
                  <a:lnTo>
                    <a:pt x="102" y="191"/>
                  </a:lnTo>
                  <a:lnTo>
                    <a:pt x="96" y="188"/>
                  </a:lnTo>
                  <a:lnTo>
                    <a:pt x="89" y="184"/>
                  </a:lnTo>
                  <a:lnTo>
                    <a:pt x="89" y="184"/>
                  </a:lnTo>
                  <a:close/>
                  <a:moveTo>
                    <a:pt x="116" y="191"/>
                  </a:moveTo>
                  <a:lnTo>
                    <a:pt x="116" y="191"/>
                  </a:lnTo>
                  <a:lnTo>
                    <a:pt x="116" y="195"/>
                  </a:lnTo>
                  <a:lnTo>
                    <a:pt x="119" y="198"/>
                  </a:lnTo>
                  <a:lnTo>
                    <a:pt x="130" y="198"/>
                  </a:lnTo>
                  <a:lnTo>
                    <a:pt x="130" y="198"/>
                  </a:lnTo>
                  <a:lnTo>
                    <a:pt x="133" y="195"/>
                  </a:lnTo>
                  <a:lnTo>
                    <a:pt x="133" y="191"/>
                  </a:lnTo>
                  <a:lnTo>
                    <a:pt x="133" y="191"/>
                  </a:lnTo>
                  <a:lnTo>
                    <a:pt x="126" y="188"/>
                  </a:lnTo>
                  <a:lnTo>
                    <a:pt x="116" y="191"/>
                  </a:lnTo>
                  <a:lnTo>
                    <a:pt x="116" y="191"/>
                  </a:lnTo>
                  <a:close/>
                  <a:moveTo>
                    <a:pt x="222" y="205"/>
                  </a:moveTo>
                  <a:lnTo>
                    <a:pt x="222" y="205"/>
                  </a:lnTo>
                  <a:lnTo>
                    <a:pt x="228" y="205"/>
                  </a:lnTo>
                  <a:lnTo>
                    <a:pt x="228" y="205"/>
                  </a:lnTo>
                  <a:lnTo>
                    <a:pt x="232" y="201"/>
                  </a:lnTo>
                  <a:lnTo>
                    <a:pt x="232" y="201"/>
                  </a:lnTo>
                  <a:lnTo>
                    <a:pt x="225" y="201"/>
                  </a:lnTo>
                  <a:lnTo>
                    <a:pt x="225" y="201"/>
                  </a:lnTo>
                  <a:lnTo>
                    <a:pt x="222" y="205"/>
                  </a:lnTo>
                  <a:lnTo>
                    <a:pt x="222" y="205"/>
                  </a:lnTo>
                  <a:close/>
                  <a:moveTo>
                    <a:pt x="249" y="208"/>
                  </a:moveTo>
                  <a:lnTo>
                    <a:pt x="249" y="208"/>
                  </a:lnTo>
                  <a:lnTo>
                    <a:pt x="252" y="212"/>
                  </a:lnTo>
                  <a:lnTo>
                    <a:pt x="256" y="212"/>
                  </a:lnTo>
                  <a:lnTo>
                    <a:pt x="259" y="212"/>
                  </a:lnTo>
                  <a:lnTo>
                    <a:pt x="263" y="208"/>
                  </a:lnTo>
                  <a:lnTo>
                    <a:pt x="263" y="208"/>
                  </a:lnTo>
                  <a:lnTo>
                    <a:pt x="256" y="208"/>
                  </a:lnTo>
                  <a:lnTo>
                    <a:pt x="249" y="208"/>
                  </a:lnTo>
                  <a:lnTo>
                    <a:pt x="249" y="208"/>
                  </a:lnTo>
                  <a:close/>
                  <a:moveTo>
                    <a:pt x="82" y="215"/>
                  </a:moveTo>
                  <a:lnTo>
                    <a:pt x="82" y="215"/>
                  </a:lnTo>
                  <a:lnTo>
                    <a:pt x="85" y="222"/>
                  </a:lnTo>
                  <a:lnTo>
                    <a:pt x="89" y="222"/>
                  </a:lnTo>
                  <a:lnTo>
                    <a:pt x="89" y="222"/>
                  </a:lnTo>
                  <a:lnTo>
                    <a:pt x="92" y="215"/>
                  </a:lnTo>
                  <a:lnTo>
                    <a:pt x="92" y="215"/>
                  </a:lnTo>
                  <a:lnTo>
                    <a:pt x="82" y="215"/>
                  </a:lnTo>
                  <a:lnTo>
                    <a:pt x="82" y="215"/>
                  </a:lnTo>
                  <a:close/>
                  <a:moveTo>
                    <a:pt x="286" y="222"/>
                  </a:moveTo>
                  <a:lnTo>
                    <a:pt x="286" y="222"/>
                  </a:lnTo>
                  <a:lnTo>
                    <a:pt x="293" y="222"/>
                  </a:lnTo>
                  <a:lnTo>
                    <a:pt x="297" y="222"/>
                  </a:lnTo>
                  <a:lnTo>
                    <a:pt x="300" y="222"/>
                  </a:lnTo>
                  <a:lnTo>
                    <a:pt x="300" y="222"/>
                  </a:lnTo>
                  <a:lnTo>
                    <a:pt x="297" y="218"/>
                  </a:lnTo>
                  <a:lnTo>
                    <a:pt x="293" y="215"/>
                  </a:lnTo>
                  <a:lnTo>
                    <a:pt x="286" y="218"/>
                  </a:lnTo>
                  <a:lnTo>
                    <a:pt x="286" y="222"/>
                  </a:lnTo>
                  <a:lnTo>
                    <a:pt x="286" y="222"/>
                  </a:lnTo>
                  <a:close/>
                  <a:moveTo>
                    <a:pt x="157" y="225"/>
                  </a:moveTo>
                  <a:lnTo>
                    <a:pt x="157" y="225"/>
                  </a:lnTo>
                  <a:lnTo>
                    <a:pt x="150" y="225"/>
                  </a:lnTo>
                  <a:lnTo>
                    <a:pt x="147" y="229"/>
                  </a:lnTo>
                  <a:lnTo>
                    <a:pt x="147" y="229"/>
                  </a:lnTo>
                  <a:lnTo>
                    <a:pt x="147" y="232"/>
                  </a:lnTo>
                  <a:lnTo>
                    <a:pt x="154" y="232"/>
                  </a:lnTo>
                  <a:lnTo>
                    <a:pt x="154" y="229"/>
                  </a:lnTo>
                  <a:lnTo>
                    <a:pt x="157" y="225"/>
                  </a:lnTo>
                  <a:lnTo>
                    <a:pt x="157" y="225"/>
                  </a:lnTo>
                  <a:close/>
                  <a:moveTo>
                    <a:pt x="130" y="229"/>
                  </a:moveTo>
                  <a:lnTo>
                    <a:pt x="130" y="229"/>
                  </a:lnTo>
                  <a:lnTo>
                    <a:pt x="130" y="235"/>
                  </a:lnTo>
                  <a:lnTo>
                    <a:pt x="136" y="239"/>
                  </a:lnTo>
                  <a:lnTo>
                    <a:pt x="136" y="239"/>
                  </a:lnTo>
                  <a:lnTo>
                    <a:pt x="140" y="235"/>
                  </a:lnTo>
                  <a:lnTo>
                    <a:pt x="140" y="235"/>
                  </a:lnTo>
                  <a:lnTo>
                    <a:pt x="136" y="232"/>
                  </a:lnTo>
                  <a:lnTo>
                    <a:pt x="136" y="229"/>
                  </a:lnTo>
                  <a:lnTo>
                    <a:pt x="133" y="229"/>
                  </a:lnTo>
                  <a:lnTo>
                    <a:pt x="130" y="229"/>
                  </a:lnTo>
                  <a:lnTo>
                    <a:pt x="130" y="229"/>
                  </a:lnTo>
                  <a:close/>
                  <a:moveTo>
                    <a:pt x="208" y="235"/>
                  </a:moveTo>
                  <a:lnTo>
                    <a:pt x="208" y="235"/>
                  </a:lnTo>
                  <a:lnTo>
                    <a:pt x="222" y="239"/>
                  </a:lnTo>
                  <a:lnTo>
                    <a:pt x="225" y="239"/>
                  </a:lnTo>
                  <a:lnTo>
                    <a:pt x="232" y="235"/>
                  </a:lnTo>
                  <a:lnTo>
                    <a:pt x="232" y="235"/>
                  </a:lnTo>
                  <a:lnTo>
                    <a:pt x="228" y="232"/>
                  </a:lnTo>
                  <a:lnTo>
                    <a:pt x="218" y="229"/>
                  </a:lnTo>
                  <a:lnTo>
                    <a:pt x="211" y="232"/>
                  </a:lnTo>
                  <a:lnTo>
                    <a:pt x="208" y="235"/>
                  </a:lnTo>
                  <a:lnTo>
                    <a:pt x="208" y="235"/>
                  </a:lnTo>
                  <a:close/>
                  <a:moveTo>
                    <a:pt x="106" y="249"/>
                  </a:moveTo>
                  <a:lnTo>
                    <a:pt x="106" y="249"/>
                  </a:lnTo>
                  <a:lnTo>
                    <a:pt x="113" y="252"/>
                  </a:lnTo>
                  <a:lnTo>
                    <a:pt x="119" y="249"/>
                  </a:lnTo>
                  <a:lnTo>
                    <a:pt x="119" y="249"/>
                  </a:lnTo>
                  <a:lnTo>
                    <a:pt x="119" y="242"/>
                  </a:lnTo>
                  <a:lnTo>
                    <a:pt x="113" y="242"/>
                  </a:lnTo>
                  <a:lnTo>
                    <a:pt x="109" y="242"/>
                  </a:lnTo>
                  <a:lnTo>
                    <a:pt x="106" y="249"/>
                  </a:lnTo>
                  <a:lnTo>
                    <a:pt x="106" y="249"/>
                  </a:lnTo>
                  <a:close/>
                  <a:moveTo>
                    <a:pt x="51" y="242"/>
                  </a:moveTo>
                  <a:lnTo>
                    <a:pt x="51" y="242"/>
                  </a:lnTo>
                  <a:lnTo>
                    <a:pt x="44" y="242"/>
                  </a:lnTo>
                  <a:lnTo>
                    <a:pt x="44" y="242"/>
                  </a:lnTo>
                  <a:lnTo>
                    <a:pt x="48" y="246"/>
                  </a:lnTo>
                  <a:lnTo>
                    <a:pt x="48" y="246"/>
                  </a:lnTo>
                  <a:lnTo>
                    <a:pt x="51" y="246"/>
                  </a:lnTo>
                  <a:lnTo>
                    <a:pt x="51" y="242"/>
                  </a:lnTo>
                  <a:lnTo>
                    <a:pt x="51" y="242"/>
                  </a:lnTo>
                  <a:close/>
                  <a:moveTo>
                    <a:pt x="96" y="246"/>
                  </a:moveTo>
                  <a:lnTo>
                    <a:pt x="96" y="246"/>
                  </a:lnTo>
                  <a:lnTo>
                    <a:pt x="89" y="246"/>
                  </a:lnTo>
                  <a:lnTo>
                    <a:pt x="89" y="246"/>
                  </a:lnTo>
                  <a:lnTo>
                    <a:pt x="82" y="259"/>
                  </a:lnTo>
                  <a:lnTo>
                    <a:pt x="82" y="259"/>
                  </a:lnTo>
                  <a:lnTo>
                    <a:pt x="89" y="263"/>
                  </a:lnTo>
                  <a:lnTo>
                    <a:pt x="92" y="259"/>
                  </a:lnTo>
                  <a:lnTo>
                    <a:pt x="96" y="246"/>
                  </a:lnTo>
                  <a:lnTo>
                    <a:pt x="96" y="246"/>
                  </a:lnTo>
                  <a:close/>
                  <a:moveTo>
                    <a:pt x="72" y="252"/>
                  </a:moveTo>
                  <a:lnTo>
                    <a:pt x="72" y="252"/>
                  </a:lnTo>
                  <a:lnTo>
                    <a:pt x="65" y="252"/>
                  </a:lnTo>
                  <a:lnTo>
                    <a:pt x="62" y="256"/>
                  </a:lnTo>
                  <a:lnTo>
                    <a:pt x="62" y="256"/>
                  </a:lnTo>
                  <a:lnTo>
                    <a:pt x="65" y="259"/>
                  </a:lnTo>
                  <a:lnTo>
                    <a:pt x="68" y="259"/>
                  </a:lnTo>
                  <a:lnTo>
                    <a:pt x="72" y="256"/>
                  </a:lnTo>
                  <a:lnTo>
                    <a:pt x="72" y="252"/>
                  </a:lnTo>
                  <a:lnTo>
                    <a:pt x="72" y="252"/>
                  </a:lnTo>
                  <a:close/>
                  <a:moveTo>
                    <a:pt x="228" y="256"/>
                  </a:moveTo>
                  <a:lnTo>
                    <a:pt x="228" y="256"/>
                  </a:lnTo>
                  <a:lnTo>
                    <a:pt x="222" y="256"/>
                  </a:lnTo>
                  <a:lnTo>
                    <a:pt x="222" y="259"/>
                  </a:lnTo>
                  <a:lnTo>
                    <a:pt x="222" y="259"/>
                  </a:lnTo>
                  <a:lnTo>
                    <a:pt x="225" y="259"/>
                  </a:lnTo>
                  <a:lnTo>
                    <a:pt x="228" y="256"/>
                  </a:lnTo>
                  <a:lnTo>
                    <a:pt x="228" y="256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031" name="Freeform 824"/>
            <p:cNvSpPr>
              <a:spLocks/>
            </p:cNvSpPr>
            <p:nvPr/>
          </p:nvSpPr>
          <p:spPr bwMode="auto">
            <a:xfrm>
              <a:off x="9570438" y="1935712"/>
              <a:ext cx="42863" cy="26988"/>
            </a:xfrm>
            <a:custGeom>
              <a:avLst/>
              <a:gdLst>
                <a:gd name="T0" fmla="*/ 27 w 27"/>
                <a:gd name="T1" fmla="*/ 7 h 17"/>
                <a:gd name="T2" fmla="*/ 27 w 27"/>
                <a:gd name="T3" fmla="*/ 7 h 17"/>
                <a:gd name="T4" fmla="*/ 24 w 27"/>
                <a:gd name="T5" fmla="*/ 7 h 17"/>
                <a:gd name="T6" fmla="*/ 20 w 27"/>
                <a:gd name="T7" fmla="*/ 7 h 17"/>
                <a:gd name="T8" fmla="*/ 17 w 27"/>
                <a:gd name="T9" fmla="*/ 7 h 17"/>
                <a:gd name="T10" fmla="*/ 17 w 27"/>
                <a:gd name="T11" fmla="*/ 7 h 17"/>
                <a:gd name="T12" fmla="*/ 14 w 27"/>
                <a:gd name="T13" fmla="*/ 3 h 17"/>
                <a:gd name="T14" fmla="*/ 14 w 27"/>
                <a:gd name="T15" fmla="*/ 0 h 17"/>
                <a:gd name="T16" fmla="*/ 14 w 27"/>
                <a:gd name="T17" fmla="*/ 0 h 17"/>
                <a:gd name="T18" fmla="*/ 7 w 27"/>
                <a:gd name="T19" fmla="*/ 0 h 17"/>
                <a:gd name="T20" fmla="*/ 0 w 27"/>
                <a:gd name="T21" fmla="*/ 0 h 17"/>
                <a:gd name="T22" fmla="*/ 0 w 27"/>
                <a:gd name="T23" fmla="*/ 0 h 17"/>
                <a:gd name="T24" fmla="*/ 3 w 27"/>
                <a:gd name="T25" fmla="*/ 3 h 17"/>
                <a:gd name="T26" fmla="*/ 7 w 27"/>
                <a:gd name="T27" fmla="*/ 7 h 17"/>
                <a:gd name="T28" fmla="*/ 7 w 27"/>
                <a:gd name="T29" fmla="*/ 10 h 17"/>
                <a:gd name="T30" fmla="*/ 7 w 27"/>
                <a:gd name="T31" fmla="*/ 17 h 17"/>
                <a:gd name="T32" fmla="*/ 7 w 27"/>
                <a:gd name="T33" fmla="*/ 17 h 17"/>
                <a:gd name="T34" fmla="*/ 17 w 27"/>
                <a:gd name="T35" fmla="*/ 17 h 17"/>
                <a:gd name="T36" fmla="*/ 17 w 27"/>
                <a:gd name="T37" fmla="*/ 17 h 17"/>
                <a:gd name="T38" fmla="*/ 17 w 27"/>
                <a:gd name="T39" fmla="*/ 10 h 17"/>
                <a:gd name="T40" fmla="*/ 17 w 27"/>
                <a:gd name="T41" fmla="*/ 10 h 17"/>
                <a:gd name="T42" fmla="*/ 27 w 27"/>
                <a:gd name="T43" fmla="*/ 7 h 17"/>
                <a:gd name="T44" fmla="*/ 27 w 27"/>
                <a:gd name="T45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7" h="17">
                  <a:moveTo>
                    <a:pt x="27" y="7"/>
                  </a:moveTo>
                  <a:lnTo>
                    <a:pt x="27" y="7"/>
                  </a:lnTo>
                  <a:lnTo>
                    <a:pt x="24" y="7"/>
                  </a:lnTo>
                  <a:lnTo>
                    <a:pt x="20" y="7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4" y="3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3"/>
                  </a:lnTo>
                  <a:lnTo>
                    <a:pt x="7" y="7"/>
                  </a:lnTo>
                  <a:lnTo>
                    <a:pt x="7" y="10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17"/>
                  </a:lnTo>
                  <a:lnTo>
                    <a:pt x="17" y="10"/>
                  </a:lnTo>
                  <a:lnTo>
                    <a:pt x="17" y="10"/>
                  </a:lnTo>
                  <a:lnTo>
                    <a:pt x="27" y="7"/>
                  </a:lnTo>
                  <a:lnTo>
                    <a:pt x="27" y="7"/>
                  </a:lnTo>
                  <a:close/>
                </a:path>
              </a:pathLst>
            </a:custGeom>
            <a:solidFill>
              <a:srgbClr val="649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16" name="Freeform 909"/>
            <p:cNvSpPr>
              <a:spLocks noEditPoints="1"/>
            </p:cNvSpPr>
            <p:nvPr/>
          </p:nvSpPr>
          <p:spPr bwMode="auto">
            <a:xfrm>
              <a:off x="9105301" y="1335637"/>
              <a:ext cx="638175" cy="1438275"/>
            </a:xfrm>
            <a:custGeom>
              <a:avLst/>
              <a:gdLst>
                <a:gd name="T0" fmla="*/ 382 w 402"/>
                <a:gd name="T1" fmla="*/ 211 h 906"/>
                <a:gd name="T2" fmla="*/ 368 w 402"/>
                <a:gd name="T3" fmla="*/ 177 h 906"/>
                <a:gd name="T4" fmla="*/ 337 w 402"/>
                <a:gd name="T5" fmla="*/ 82 h 906"/>
                <a:gd name="T6" fmla="*/ 324 w 402"/>
                <a:gd name="T7" fmla="*/ 44 h 906"/>
                <a:gd name="T8" fmla="*/ 279 w 402"/>
                <a:gd name="T9" fmla="*/ 54 h 906"/>
                <a:gd name="T10" fmla="*/ 266 w 402"/>
                <a:gd name="T11" fmla="*/ 85 h 906"/>
                <a:gd name="T12" fmla="*/ 273 w 402"/>
                <a:gd name="T13" fmla="*/ 105 h 906"/>
                <a:gd name="T14" fmla="*/ 218 w 402"/>
                <a:gd name="T15" fmla="*/ 167 h 906"/>
                <a:gd name="T16" fmla="*/ 140 w 402"/>
                <a:gd name="T17" fmla="*/ 133 h 906"/>
                <a:gd name="T18" fmla="*/ 136 w 402"/>
                <a:gd name="T19" fmla="*/ 71 h 906"/>
                <a:gd name="T20" fmla="*/ 129 w 402"/>
                <a:gd name="T21" fmla="*/ 34 h 906"/>
                <a:gd name="T22" fmla="*/ 109 w 402"/>
                <a:gd name="T23" fmla="*/ 10 h 906"/>
                <a:gd name="T24" fmla="*/ 68 w 402"/>
                <a:gd name="T25" fmla="*/ 7 h 906"/>
                <a:gd name="T26" fmla="*/ 51 w 402"/>
                <a:gd name="T27" fmla="*/ 34 h 906"/>
                <a:gd name="T28" fmla="*/ 54 w 402"/>
                <a:gd name="T29" fmla="*/ 92 h 906"/>
                <a:gd name="T30" fmla="*/ 75 w 402"/>
                <a:gd name="T31" fmla="*/ 139 h 906"/>
                <a:gd name="T32" fmla="*/ 41 w 402"/>
                <a:gd name="T33" fmla="*/ 163 h 906"/>
                <a:gd name="T34" fmla="*/ 14 w 402"/>
                <a:gd name="T35" fmla="*/ 194 h 906"/>
                <a:gd name="T36" fmla="*/ 14 w 402"/>
                <a:gd name="T37" fmla="*/ 300 h 906"/>
                <a:gd name="T38" fmla="*/ 3 w 402"/>
                <a:gd name="T39" fmla="*/ 402 h 906"/>
                <a:gd name="T40" fmla="*/ 24 w 402"/>
                <a:gd name="T41" fmla="*/ 483 h 906"/>
                <a:gd name="T42" fmla="*/ 34 w 402"/>
                <a:gd name="T43" fmla="*/ 548 h 906"/>
                <a:gd name="T44" fmla="*/ 61 w 402"/>
                <a:gd name="T45" fmla="*/ 756 h 906"/>
                <a:gd name="T46" fmla="*/ 78 w 402"/>
                <a:gd name="T47" fmla="*/ 811 h 906"/>
                <a:gd name="T48" fmla="*/ 88 w 402"/>
                <a:gd name="T49" fmla="*/ 780 h 906"/>
                <a:gd name="T50" fmla="*/ 102 w 402"/>
                <a:gd name="T51" fmla="*/ 719 h 906"/>
                <a:gd name="T52" fmla="*/ 95 w 402"/>
                <a:gd name="T53" fmla="*/ 562 h 906"/>
                <a:gd name="T54" fmla="*/ 102 w 402"/>
                <a:gd name="T55" fmla="*/ 514 h 906"/>
                <a:gd name="T56" fmla="*/ 116 w 402"/>
                <a:gd name="T57" fmla="*/ 684 h 906"/>
                <a:gd name="T58" fmla="*/ 133 w 402"/>
                <a:gd name="T59" fmla="*/ 804 h 906"/>
                <a:gd name="T60" fmla="*/ 129 w 402"/>
                <a:gd name="T61" fmla="*/ 831 h 906"/>
                <a:gd name="T62" fmla="*/ 146 w 402"/>
                <a:gd name="T63" fmla="*/ 865 h 906"/>
                <a:gd name="T64" fmla="*/ 167 w 402"/>
                <a:gd name="T65" fmla="*/ 903 h 906"/>
                <a:gd name="T66" fmla="*/ 180 w 402"/>
                <a:gd name="T67" fmla="*/ 834 h 906"/>
                <a:gd name="T68" fmla="*/ 184 w 402"/>
                <a:gd name="T69" fmla="*/ 678 h 906"/>
                <a:gd name="T70" fmla="*/ 184 w 402"/>
                <a:gd name="T71" fmla="*/ 490 h 906"/>
                <a:gd name="T72" fmla="*/ 187 w 402"/>
                <a:gd name="T73" fmla="*/ 432 h 906"/>
                <a:gd name="T74" fmla="*/ 215 w 402"/>
                <a:gd name="T75" fmla="*/ 449 h 906"/>
                <a:gd name="T76" fmla="*/ 208 w 402"/>
                <a:gd name="T77" fmla="*/ 627 h 906"/>
                <a:gd name="T78" fmla="*/ 191 w 402"/>
                <a:gd name="T79" fmla="*/ 742 h 906"/>
                <a:gd name="T80" fmla="*/ 204 w 402"/>
                <a:gd name="T81" fmla="*/ 814 h 906"/>
                <a:gd name="T82" fmla="*/ 235 w 402"/>
                <a:gd name="T83" fmla="*/ 821 h 906"/>
                <a:gd name="T84" fmla="*/ 235 w 402"/>
                <a:gd name="T85" fmla="*/ 763 h 906"/>
                <a:gd name="T86" fmla="*/ 273 w 402"/>
                <a:gd name="T87" fmla="*/ 589 h 906"/>
                <a:gd name="T88" fmla="*/ 293 w 402"/>
                <a:gd name="T89" fmla="*/ 569 h 906"/>
                <a:gd name="T90" fmla="*/ 283 w 402"/>
                <a:gd name="T91" fmla="*/ 691 h 906"/>
                <a:gd name="T92" fmla="*/ 293 w 402"/>
                <a:gd name="T93" fmla="*/ 756 h 906"/>
                <a:gd name="T94" fmla="*/ 320 w 402"/>
                <a:gd name="T95" fmla="*/ 780 h 906"/>
                <a:gd name="T96" fmla="*/ 344 w 402"/>
                <a:gd name="T97" fmla="*/ 756 h 906"/>
                <a:gd name="T98" fmla="*/ 337 w 402"/>
                <a:gd name="T99" fmla="*/ 695 h 906"/>
                <a:gd name="T100" fmla="*/ 371 w 402"/>
                <a:gd name="T101" fmla="*/ 514 h 906"/>
                <a:gd name="T102" fmla="*/ 399 w 402"/>
                <a:gd name="T103" fmla="*/ 374 h 906"/>
                <a:gd name="T104" fmla="*/ 44 w 402"/>
                <a:gd name="T105" fmla="*/ 160 h 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2" h="906">
                  <a:moveTo>
                    <a:pt x="399" y="374"/>
                  </a:moveTo>
                  <a:lnTo>
                    <a:pt x="399" y="327"/>
                  </a:lnTo>
                  <a:lnTo>
                    <a:pt x="392" y="296"/>
                  </a:lnTo>
                  <a:lnTo>
                    <a:pt x="388" y="255"/>
                  </a:lnTo>
                  <a:lnTo>
                    <a:pt x="382" y="211"/>
                  </a:lnTo>
                  <a:lnTo>
                    <a:pt x="382" y="187"/>
                  </a:lnTo>
                  <a:lnTo>
                    <a:pt x="382" y="187"/>
                  </a:lnTo>
                  <a:lnTo>
                    <a:pt x="378" y="184"/>
                  </a:lnTo>
                  <a:lnTo>
                    <a:pt x="375" y="180"/>
                  </a:lnTo>
                  <a:lnTo>
                    <a:pt x="368" y="177"/>
                  </a:lnTo>
                  <a:lnTo>
                    <a:pt x="320" y="153"/>
                  </a:lnTo>
                  <a:lnTo>
                    <a:pt x="317" y="139"/>
                  </a:lnTo>
                  <a:lnTo>
                    <a:pt x="327" y="133"/>
                  </a:lnTo>
                  <a:lnTo>
                    <a:pt x="334" y="116"/>
                  </a:lnTo>
                  <a:lnTo>
                    <a:pt x="337" y="82"/>
                  </a:lnTo>
                  <a:lnTo>
                    <a:pt x="337" y="64"/>
                  </a:lnTo>
                  <a:lnTo>
                    <a:pt x="337" y="64"/>
                  </a:lnTo>
                  <a:lnTo>
                    <a:pt x="334" y="58"/>
                  </a:lnTo>
                  <a:lnTo>
                    <a:pt x="330" y="51"/>
                  </a:lnTo>
                  <a:lnTo>
                    <a:pt x="324" y="44"/>
                  </a:lnTo>
                  <a:lnTo>
                    <a:pt x="317" y="37"/>
                  </a:lnTo>
                  <a:lnTo>
                    <a:pt x="307" y="37"/>
                  </a:lnTo>
                  <a:lnTo>
                    <a:pt x="293" y="41"/>
                  </a:lnTo>
                  <a:lnTo>
                    <a:pt x="279" y="54"/>
                  </a:lnTo>
                  <a:lnTo>
                    <a:pt x="279" y="54"/>
                  </a:lnTo>
                  <a:lnTo>
                    <a:pt x="276" y="61"/>
                  </a:lnTo>
                  <a:lnTo>
                    <a:pt x="273" y="78"/>
                  </a:lnTo>
                  <a:lnTo>
                    <a:pt x="273" y="78"/>
                  </a:lnTo>
                  <a:lnTo>
                    <a:pt x="269" y="82"/>
                  </a:lnTo>
                  <a:lnTo>
                    <a:pt x="266" y="85"/>
                  </a:lnTo>
                  <a:lnTo>
                    <a:pt x="266" y="92"/>
                  </a:lnTo>
                  <a:lnTo>
                    <a:pt x="266" y="92"/>
                  </a:lnTo>
                  <a:lnTo>
                    <a:pt x="266" y="102"/>
                  </a:lnTo>
                  <a:lnTo>
                    <a:pt x="269" y="105"/>
                  </a:lnTo>
                  <a:lnTo>
                    <a:pt x="273" y="105"/>
                  </a:lnTo>
                  <a:lnTo>
                    <a:pt x="273" y="126"/>
                  </a:lnTo>
                  <a:lnTo>
                    <a:pt x="269" y="136"/>
                  </a:lnTo>
                  <a:lnTo>
                    <a:pt x="262" y="143"/>
                  </a:lnTo>
                  <a:lnTo>
                    <a:pt x="249" y="153"/>
                  </a:lnTo>
                  <a:lnTo>
                    <a:pt x="218" y="167"/>
                  </a:lnTo>
                  <a:lnTo>
                    <a:pt x="218" y="167"/>
                  </a:lnTo>
                  <a:lnTo>
                    <a:pt x="187" y="150"/>
                  </a:lnTo>
                  <a:lnTo>
                    <a:pt x="160" y="136"/>
                  </a:lnTo>
                  <a:lnTo>
                    <a:pt x="150" y="133"/>
                  </a:lnTo>
                  <a:lnTo>
                    <a:pt x="140" y="133"/>
                  </a:lnTo>
                  <a:lnTo>
                    <a:pt x="136" y="119"/>
                  </a:lnTo>
                  <a:lnTo>
                    <a:pt x="133" y="116"/>
                  </a:lnTo>
                  <a:lnTo>
                    <a:pt x="133" y="85"/>
                  </a:lnTo>
                  <a:lnTo>
                    <a:pt x="133" y="85"/>
                  </a:lnTo>
                  <a:lnTo>
                    <a:pt x="136" y="71"/>
                  </a:lnTo>
                  <a:lnTo>
                    <a:pt x="136" y="61"/>
                  </a:lnTo>
                  <a:lnTo>
                    <a:pt x="136" y="54"/>
                  </a:lnTo>
                  <a:lnTo>
                    <a:pt x="133" y="54"/>
                  </a:lnTo>
                  <a:lnTo>
                    <a:pt x="129" y="34"/>
                  </a:lnTo>
                  <a:lnTo>
                    <a:pt x="129" y="34"/>
                  </a:lnTo>
                  <a:lnTo>
                    <a:pt x="123" y="20"/>
                  </a:lnTo>
                  <a:lnTo>
                    <a:pt x="119" y="13"/>
                  </a:lnTo>
                  <a:lnTo>
                    <a:pt x="112" y="10"/>
                  </a:lnTo>
                  <a:lnTo>
                    <a:pt x="109" y="10"/>
                  </a:lnTo>
                  <a:lnTo>
                    <a:pt x="109" y="10"/>
                  </a:lnTo>
                  <a:lnTo>
                    <a:pt x="106" y="7"/>
                  </a:lnTo>
                  <a:lnTo>
                    <a:pt x="95" y="3"/>
                  </a:lnTo>
                  <a:lnTo>
                    <a:pt x="85" y="0"/>
                  </a:lnTo>
                  <a:lnTo>
                    <a:pt x="75" y="3"/>
                  </a:lnTo>
                  <a:lnTo>
                    <a:pt x="68" y="7"/>
                  </a:lnTo>
                  <a:lnTo>
                    <a:pt x="68" y="7"/>
                  </a:lnTo>
                  <a:lnTo>
                    <a:pt x="58" y="17"/>
                  </a:lnTo>
                  <a:lnTo>
                    <a:pt x="54" y="27"/>
                  </a:lnTo>
                  <a:lnTo>
                    <a:pt x="51" y="34"/>
                  </a:lnTo>
                  <a:lnTo>
                    <a:pt x="51" y="34"/>
                  </a:lnTo>
                  <a:lnTo>
                    <a:pt x="51" y="44"/>
                  </a:lnTo>
                  <a:lnTo>
                    <a:pt x="51" y="68"/>
                  </a:lnTo>
                  <a:lnTo>
                    <a:pt x="51" y="68"/>
                  </a:lnTo>
                  <a:lnTo>
                    <a:pt x="51" y="82"/>
                  </a:lnTo>
                  <a:lnTo>
                    <a:pt x="54" y="92"/>
                  </a:lnTo>
                  <a:lnTo>
                    <a:pt x="61" y="99"/>
                  </a:lnTo>
                  <a:lnTo>
                    <a:pt x="61" y="99"/>
                  </a:lnTo>
                  <a:lnTo>
                    <a:pt x="65" y="105"/>
                  </a:lnTo>
                  <a:lnTo>
                    <a:pt x="71" y="119"/>
                  </a:lnTo>
                  <a:lnTo>
                    <a:pt x="75" y="139"/>
                  </a:lnTo>
                  <a:lnTo>
                    <a:pt x="71" y="150"/>
                  </a:lnTo>
                  <a:lnTo>
                    <a:pt x="44" y="160"/>
                  </a:lnTo>
                  <a:lnTo>
                    <a:pt x="41" y="163"/>
                  </a:lnTo>
                  <a:lnTo>
                    <a:pt x="41" y="163"/>
                  </a:lnTo>
                  <a:lnTo>
                    <a:pt x="41" y="163"/>
                  </a:lnTo>
                  <a:lnTo>
                    <a:pt x="41" y="163"/>
                  </a:lnTo>
                  <a:lnTo>
                    <a:pt x="31" y="173"/>
                  </a:lnTo>
                  <a:lnTo>
                    <a:pt x="20" y="184"/>
                  </a:lnTo>
                  <a:lnTo>
                    <a:pt x="20" y="184"/>
                  </a:lnTo>
                  <a:lnTo>
                    <a:pt x="14" y="194"/>
                  </a:lnTo>
                  <a:lnTo>
                    <a:pt x="14" y="201"/>
                  </a:lnTo>
                  <a:lnTo>
                    <a:pt x="14" y="221"/>
                  </a:lnTo>
                  <a:lnTo>
                    <a:pt x="14" y="221"/>
                  </a:lnTo>
                  <a:lnTo>
                    <a:pt x="17" y="262"/>
                  </a:lnTo>
                  <a:lnTo>
                    <a:pt x="14" y="300"/>
                  </a:lnTo>
                  <a:lnTo>
                    <a:pt x="14" y="300"/>
                  </a:lnTo>
                  <a:lnTo>
                    <a:pt x="3" y="364"/>
                  </a:lnTo>
                  <a:lnTo>
                    <a:pt x="3" y="364"/>
                  </a:lnTo>
                  <a:lnTo>
                    <a:pt x="0" y="388"/>
                  </a:lnTo>
                  <a:lnTo>
                    <a:pt x="3" y="402"/>
                  </a:lnTo>
                  <a:lnTo>
                    <a:pt x="10" y="412"/>
                  </a:lnTo>
                  <a:lnTo>
                    <a:pt x="10" y="412"/>
                  </a:lnTo>
                  <a:lnTo>
                    <a:pt x="20" y="429"/>
                  </a:lnTo>
                  <a:lnTo>
                    <a:pt x="24" y="446"/>
                  </a:lnTo>
                  <a:lnTo>
                    <a:pt x="24" y="483"/>
                  </a:lnTo>
                  <a:lnTo>
                    <a:pt x="24" y="483"/>
                  </a:lnTo>
                  <a:lnTo>
                    <a:pt x="31" y="514"/>
                  </a:lnTo>
                  <a:lnTo>
                    <a:pt x="34" y="531"/>
                  </a:lnTo>
                  <a:lnTo>
                    <a:pt x="34" y="548"/>
                  </a:lnTo>
                  <a:lnTo>
                    <a:pt x="34" y="548"/>
                  </a:lnTo>
                  <a:lnTo>
                    <a:pt x="31" y="558"/>
                  </a:lnTo>
                  <a:lnTo>
                    <a:pt x="37" y="603"/>
                  </a:lnTo>
                  <a:lnTo>
                    <a:pt x="44" y="644"/>
                  </a:lnTo>
                  <a:lnTo>
                    <a:pt x="44" y="705"/>
                  </a:lnTo>
                  <a:lnTo>
                    <a:pt x="61" y="756"/>
                  </a:lnTo>
                  <a:lnTo>
                    <a:pt x="51" y="780"/>
                  </a:lnTo>
                  <a:lnTo>
                    <a:pt x="41" y="793"/>
                  </a:lnTo>
                  <a:lnTo>
                    <a:pt x="41" y="821"/>
                  </a:lnTo>
                  <a:lnTo>
                    <a:pt x="65" y="824"/>
                  </a:lnTo>
                  <a:lnTo>
                    <a:pt x="78" y="811"/>
                  </a:lnTo>
                  <a:lnTo>
                    <a:pt x="78" y="811"/>
                  </a:lnTo>
                  <a:lnTo>
                    <a:pt x="85" y="807"/>
                  </a:lnTo>
                  <a:lnTo>
                    <a:pt x="88" y="800"/>
                  </a:lnTo>
                  <a:lnTo>
                    <a:pt x="88" y="790"/>
                  </a:lnTo>
                  <a:lnTo>
                    <a:pt x="88" y="780"/>
                  </a:lnTo>
                  <a:lnTo>
                    <a:pt x="92" y="780"/>
                  </a:lnTo>
                  <a:lnTo>
                    <a:pt x="102" y="770"/>
                  </a:lnTo>
                  <a:lnTo>
                    <a:pt x="106" y="756"/>
                  </a:lnTo>
                  <a:lnTo>
                    <a:pt x="99" y="742"/>
                  </a:lnTo>
                  <a:lnTo>
                    <a:pt x="102" y="719"/>
                  </a:lnTo>
                  <a:lnTo>
                    <a:pt x="102" y="702"/>
                  </a:lnTo>
                  <a:lnTo>
                    <a:pt x="92" y="678"/>
                  </a:lnTo>
                  <a:lnTo>
                    <a:pt x="92" y="644"/>
                  </a:lnTo>
                  <a:lnTo>
                    <a:pt x="92" y="599"/>
                  </a:lnTo>
                  <a:lnTo>
                    <a:pt x="95" y="562"/>
                  </a:lnTo>
                  <a:lnTo>
                    <a:pt x="95" y="528"/>
                  </a:lnTo>
                  <a:lnTo>
                    <a:pt x="99" y="514"/>
                  </a:lnTo>
                  <a:lnTo>
                    <a:pt x="102" y="507"/>
                  </a:lnTo>
                  <a:lnTo>
                    <a:pt x="102" y="514"/>
                  </a:lnTo>
                  <a:lnTo>
                    <a:pt x="102" y="514"/>
                  </a:lnTo>
                  <a:lnTo>
                    <a:pt x="116" y="558"/>
                  </a:lnTo>
                  <a:lnTo>
                    <a:pt x="116" y="558"/>
                  </a:lnTo>
                  <a:lnTo>
                    <a:pt x="119" y="582"/>
                  </a:lnTo>
                  <a:lnTo>
                    <a:pt x="116" y="589"/>
                  </a:lnTo>
                  <a:lnTo>
                    <a:pt x="116" y="684"/>
                  </a:lnTo>
                  <a:lnTo>
                    <a:pt x="119" y="725"/>
                  </a:lnTo>
                  <a:lnTo>
                    <a:pt x="126" y="776"/>
                  </a:lnTo>
                  <a:lnTo>
                    <a:pt x="129" y="797"/>
                  </a:lnTo>
                  <a:lnTo>
                    <a:pt x="129" y="797"/>
                  </a:lnTo>
                  <a:lnTo>
                    <a:pt x="133" y="804"/>
                  </a:lnTo>
                  <a:lnTo>
                    <a:pt x="133" y="811"/>
                  </a:lnTo>
                  <a:lnTo>
                    <a:pt x="133" y="814"/>
                  </a:lnTo>
                  <a:lnTo>
                    <a:pt x="133" y="814"/>
                  </a:lnTo>
                  <a:lnTo>
                    <a:pt x="129" y="824"/>
                  </a:lnTo>
                  <a:lnTo>
                    <a:pt x="129" y="831"/>
                  </a:lnTo>
                  <a:lnTo>
                    <a:pt x="129" y="834"/>
                  </a:lnTo>
                  <a:lnTo>
                    <a:pt x="140" y="851"/>
                  </a:lnTo>
                  <a:lnTo>
                    <a:pt x="146" y="848"/>
                  </a:lnTo>
                  <a:lnTo>
                    <a:pt x="146" y="865"/>
                  </a:lnTo>
                  <a:lnTo>
                    <a:pt x="146" y="865"/>
                  </a:lnTo>
                  <a:lnTo>
                    <a:pt x="146" y="872"/>
                  </a:lnTo>
                  <a:lnTo>
                    <a:pt x="150" y="882"/>
                  </a:lnTo>
                  <a:lnTo>
                    <a:pt x="157" y="892"/>
                  </a:lnTo>
                  <a:lnTo>
                    <a:pt x="157" y="892"/>
                  </a:lnTo>
                  <a:lnTo>
                    <a:pt x="167" y="903"/>
                  </a:lnTo>
                  <a:lnTo>
                    <a:pt x="174" y="906"/>
                  </a:lnTo>
                  <a:lnTo>
                    <a:pt x="201" y="903"/>
                  </a:lnTo>
                  <a:lnTo>
                    <a:pt x="201" y="872"/>
                  </a:lnTo>
                  <a:lnTo>
                    <a:pt x="194" y="865"/>
                  </a:lnTo>
                  <a:lnTo>
                    <a:pt x="180" y="834"/>
                  </a:lnTo>
                  <a:lnTo>
                    <a:pt x="177" y="821"/>
                  </a:lnTo>
                  <a:lnTo>
                    <a:pt x="180" y="800"/>
                  </a:lnTo>
                  <a:lnTo>
                    <a:pt x="184" y="763"/>
                  </a:lnTo>
                  <a:lnTo>
                    <a:pt x="187" y="719"/>
                  </a:lnTo>
                  <a:lnTo>
                    <a:pt x="184" y="678"/>
                  </a:lnTo>
                  <a:lnTo>
                    <a:pt x="180" y="640"/>
                  </a:lnTo>
                  <a:lnTo>
                    <a:pt x="180" y="593"/>
                  </a:lnTo>
                  <a:lnTo>
                    <a:pt x="180" y="569"/>
                  </a:lnTo>
                  <a:lnTo>
                    <a:pt x="184" y="545"/>
                  </a:lnTo>
                  <a:lnTo>
                    <a:pt x="184" y="490"/>
                  </a:lnTo>
                  <a:lnTo>
                    <a:pt x="180" y="463"/>
                  </a:lnTo>
                  <a:lnTo>
                    <a:pt x="177" y="439"/>
                  </a:lnTo>
                  <a:lnTo>
                    <a:pt x="177" y="436"/>
                  </a:lnTo>
                  <a:lnTo>
                    <a:pt x="180" y="429"/>
                  </a:lnTo>
                  <a:lnTo>
                    <a:pt x="187" y="432"/>
                  </a:lnTo>
                  <a:lnTo>
                    <a:pt x="191" y="426"/>
                  </a:lnTo>
                  <a:lnTo>
                    <a:pt x="198" y="419"/>
                  </a:lnTo>
                  <a:lnTo>
                    <a:pt x="211" y="439"/>
                  </a:lnTo>
                  <a:lnTo>
                    <a:pt x="215" y="439"/>
                  </a:lnTo>
                  <a:lnTo>
                    <a:pt x="215" y="449"/>
                  </a:lnTo>
                  <a:lnTo>
                    <a:pt x="218" y="466"/>
                  </a:lnTo>
                  <a:lnTo>
                    <a:pt x="218" y="552"/>
                  </a:lnTo>
                  <a:lnTo>
                    <a:pt x="211" y="575"/>
                  </a:lnTo>
                  <a:lnTo>
                    <a:pt x="208" y="596"/>
                  </a:lnTo>
                  <a:lnTo>
                    <a:pt x="208" y="627"/>
                  </a:lnTo>
                  <a:lnTo>
                    <a:pt x="198" y="661"/>
                  </a:lnTo>
                  <a:lnTo>
                    <a:pt x="194" y="684"/>
                  </a:lnTo>
                  <a:lnTo>
                    <a:pt x="191" y="722"/>
                  </a:lnTo>
                  <a:lnTo>
                    <a:pt x="198" y="732"/>
                  </a:lnTo>
                  <a:lnTo>
                    <a:pt x="191" y="742"/>
                  </a:lnTo>
                  <a:lnTo>
                    <a:pt x="201" y="756"/>
                  </a:lnTo>
                  <a:lnTo>
                    <a:pt x="201" y="800"/>
                  </a:lnTo>
                  <a:lnTo>
                    <a:pt x="201" y="800"/>
                  </a:lnTo>
                  <a:lnTo>
                    <a:pt x="201" y="804"/>
                  </a:lnTo>
                  <a:lnTo>
                    <a:pt x="204" y="814"/>
                  </a:lnTo>
                  <a:lnTo>
                    <a:pt x="211" y="821"/>
                  </a:lnTo>
                  <a:lnTo>
                    <a:pt x="221" y="821"/>
                  </a:lnTo>
                  <a:lnTo>
                    <a:pt x="228" y="821"/>
                  </a:lnTo>
                  <a:lnTo>
                    <a:pt x="228" y="821"/>
                  </a:lnTo>
                  <a:lnTo>
                    <a:pt x="235" y="821"/>
                  </a:lnTo>
                  <a:lnTo>
                    <a:pt x="242" y="817"/>
                  </a:lnTo>
                  <a:lnTo>
                    <a:pt x="245" y="807"/>
                  </a:lnTo>
                  <a:lnTo>
                    <a:pt x="245" y="790"/>
                  </a:lnTo>
                  <a:lnTo>
                    <a:pt x="238" y="776"/>
                  </a:lnTo>
                  <a:lnTo>
                    <a:pt x="235" y="763"/>
                  </a:lnTo>
                  <a:lnTo>
                    <a:pt x="242" y="742"/>
                  </a:lnTo>
                  <a:lnTo>
                    <a:pt x="242" y="732"/>
                  </a:lnTo>
                  <a:lnTo>
                    <a:pt x="252" y="712"/>
                  </a:lnTo>
                  <a:lnTo>
                    <a:pt x="262" y="654"/>
                  </a:lnTo>
                  <a:lnTo>
                    <a:pt x="273" y="589"/>
                  </a:lnTo>
                  <a:lnTo>
                    <a:pt x="283" y="548"/>
                  </a:lnTo>
                  <a:lnTo>
                    <a:pt x="290" y="518"/>
                  </a:lnTo>
                  <a:lnTo>
                    <a:pt x="293" y="524"/>
                  </a:lnTo>
                  <a:lnTo>
                    <a:pt x="293" y="555"/>
                  </a:lnTo>
                  <a:lnTo>
                    <a:pt x="293" y="569"/>
                  </a:lnTo>
                  <a:lnTo>
                    <a:pt x="290" y="589"/>
                  </a:lnTo>
                  <a:lnTo>
                    <a:pt x="290" y="603"/>
                  </a:lnTo>
                  <a:lnTo>
                    <a:pt x="290" y="627"/>
                  </a:lnTo>
                  <a:lnTo>
                    <a:pt x="286" y="661"/>
                  </a:lnTo>
                  <a:lnTo>
                    <a:pt x="283" y="691"/>
                  </a:lnTo>
                  <a:lnTo>
                    <a:pt x="279" y="698"/>
                  </a:lnTo>
                  <a:lnTo>
                    <a:pt x="276" y="712"/>
                  </a:lnTo>
                  <a:lnTo>
                    <a:pt x="283" y="725"/>
                  </a:lnTo>
                  <a:lnTo>
                    <a:pt x="283" y="749"/>
                  </a:lnTo>
                  <a:lnTo>
                    <a:pt x="293" y="756"/>
                  </a:lnTo>
                  <a:lnTo>
                    <a:pt x="300" y="756"/>
                  </a:lnTo>
                  <a:lnTo>
                    <a:pt x="310" y="770"/>
                  </a:lnTo>
                  <a:lnTo>
                    <a:pt x="310" y="770"/>
                  </a:lnTo>
                  <a:lnTo>
                    <a:pt x="313" y="776"/>
                  </a:lnTo>
                  <a:lnTo>
                    <a:pt x="320" y="780"/>
                  </a:lnTo>
                  <a:lnTo>
                    <a:pt x="327" y="783"/>
                  </a:lnTo>
                  <a:lnTo>
                    <a:pt x="341" y="787"/>
                  </a:lnTo>
                  <a:lnTo>
                    <a:pt x="354" y="780"/>
                  </a:lnTo>
                  <a:lnTo>
                    <a:pt x="358" y="770"/>
                  </a:lnTo>
                  <a:lnTo>
                    <a:pt x="344" y="756"/>
                  </a:lnTo>
                  <a:lnTo>
                    <a:pt x="334" y="742"/>
                  </a:lnTo>
                  <a:lnTo>
                    <a:pt x="327" y="729"/>
                  </a:lnTo>
                  <a:lnTo>
                    <a:pt x="327" y="715"/>
                  </a:lnTo>
                  <a:lnTo>
                    <a:pt x="337" y="708"/>
                  </a:lnTo>
                  <a:lnTo>
                    <a:pt x="337" y="695"/>
                  </a:lnTo>
                  <a:lnTo>
                    <a:pt x="341" y="667"/>
                  </a:lnTo>
                  <a:lnTo>
                    <a:pt x="347" y="644"/>
                  </a:lnTo>
                  <a:lnTo>
                    <a:pt x="351" y="606"/>
                  </a:lnTo>
                  <a:lnTo>
                    <a:pt x="361" y="558"/>
                  </a:lnTo>
                  <a:lnTo>
                    <a:pt x="371" y="514"/>
                  </a:lnTo>
                  <a:lnTo>
                    <a:pt x="382" y="470"/>
                  </a:lnTo>
                  <a:lnTo>
                    <a:pt x="382" y="460"/>
                  </a:lnTo>
                  <a:lnTo>
                    <a:pt x="399" y="436"/>
                  </a:lnTo>
                  <a:lnTo>
                    <a:pt x="402" y="409"/>
                  </a:lnTo>
                  <a:lnTo>
                    <a:pt x="399" y="374"/>
                  </a:lnTo>
                  <a:close/>
                  <a:moveTo>
                    <a:pt x="41" y="163"/>
                  </a:moveTo>
                  <a:lnTo>
                    <a:pt x="41" y="163"/>
                  </a:lnTo>
                  <a:lnTo>
                    <a:pt x="41" y="163"/>
                  </a:lnTo>
                  <a:lnTo>
                    <a:pt x="41" y="163"/>
                  </a:lnTo>
                  <a:lnTo>
                    <a:pt x="44" y="160"/>
                  </a:lnTo>
                  <a:lnTo>
                    <a:pt x="41" y="1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17" name="Freeform 910"/>
            <p:cNvSpPr>
              <a:spLocks/>
            </p:cNvSpPr>
            <p:nvPr/>
          </p:nvSpPr>
          <p:spPr bwMode="auto">
            <a:xfrm>
              <a:off x="9521226" y="1551537"/>
              <a:ext cx="134938" cy="357188"/>
            </a:xfrm>
            <a:custGeom>
              <a:avLst/>
              <a:gdLst>
                <a:gd name="T0" fmla="*/ 7 w 85"/>
                <a:gd name="T1" fmla="*/ 0 h 225"/>
                <a:gd name="T2" fmla="*/ 0 w 85"/>
                <a:gd name="T3" fmla="*/ 7 h 225"/>
                <a:gd name="T4" fmla="*/ 0 w 85"/>
                <a:gd name="T5" fmla="*/ 7 h 225"/>
                <a:gd name="T6" fmla="*/ 7 w 85"/>
                <a:gd name="T7" fmla="*/ 37 h 225"/>
                <a:gd name="T8" fmla="*/ 21 w 85"/>
                <a:gd name="T9" fmla="*/ 102 h 225"/>
                <a:gd name="T10" fmla="*/ 31 w 85"/>
                <a:gd name="T11" fmla="*/ 177 h 225"/>
                <a:gd name="T12" fmla="*/ 31 w 85"/>
                <a:gd name="T13" fmla="*/ 204 h 225"/>
                <a:gd name="T14" fmla="*/ 28 w 85"/>
                <a:gd name="T15" fmla="*/ 225 h 225"/>
                <a:gd name="T16" fmla="*/ 28 w 85"/>
                <a:gd name="T17" fmla="*/ 225 h 225"/>
                <a:gd name="T18" fmla="*/ 48 w 85"/>
                <a:gd name="T19" fmla="*/ 225 h 225"/>
                <a:gd name="T20" fmla="*/ 68 w 85"/>
                <a:gd name="T21" fmla="*/ 225 h 225"/>
                <a:gd name="T22" fmla="*/ 85 w 85"/>
                <a:gd name="T23" fmla="*/ 221 h 225"/>
                <a:gd name="T24" fmla="*/ 79 w 85"/>
                <a:gd name="T25" fmla="*/ 191 h 225"/>
                <a:gd name="T26" fmla="*/ 75 w 85"/>
                <a:gd name="T27" fmla="*/ 187 h 225"/>
                <a:gd name="T28" fmla="*/ 62 w 85"/>
                <a:gd name="T29" fmla="*/ 198 h 225"/>
                <a:gd name="T30" fmla="*/ 38 w 85"/>
                <a:gd name="T31" fmla="*/ 184 h 225"/>
                <a:gd name="T32" fmla="*/ 38 w 85"/>
                <a:gd name="T33" fmla="*/ 184 h 225"/>
                <a:gd name="T34" fmla="*/ 34 w 85"/>
                <a:gd name="T35" fmla="*/ 143 h 225"/>
                <a:gd name="T36" fmla="*/ 34 w 85"/>
                <a:gd name="T37" fmla="*/ 106 h 225"/>
                <a:gd name="T38" fmla="*/ 34 w 85"/>
                <a:gd name="T39" fmla="*/ 65 h 225"/>
                <a:gd name="T40" fmla="*/ 38 w 85"/>
                <a:gd name="T41" fmla="*/ 41 h 225"/>
                <a:gd name="T42" fmla="*/ 31 w 85"/>
                <a:gd name="T43" fmla="*/ 27 h 225"/>
                <a:gd name="T44" fmla="*/ 51 w 85"/>
                <a:gd name="T45" fmla="*/ 24 h 225"/>
                <a:gd name="T46" fmla="*/ 55 w 85"/>
                <a:gd name="T47" fmla="*/ 34 h 225"/>
                <a:gd name="T48" fmla="*/ 48 w 85"/>
                <a:gd name="T49" fmla="*/ 44 h 225"/>
                <a:gd name="T50" fmla="*/ 58 w 85"/>
                <a:gd name="T51" fmla="*/ 92 h 225"/>
                <a:gd name="T52" fmla="*/ 68 w 85"/>
                <a:gd name="T53" fmla="*/ 136 h 225"/>
                <a:gd name="T54" fmla="*/ 65 w 85"/>
                <a:gd name="T55" fmla="*/ 102 h 225"/>
                <a:gd name="T56" fmla="*/ 65 w 85"/>
                <a:gd name="T57" fmla="*/ 65 h 225"/>
                <a:gd name="T58" fmla="*/ 62 w 85"/>
                <a:gd name="T59" fmla="*/ 41 h 225"/>
                <a:gd name="T60" fmla="*/ 58 w 85"/>
                <a:gd name="T61" fmla="*/ 17 h 225"/>
                <a:gd name="T62" fmla="*/ 58 w 85"/>
                <a:gd name="T63" fmla="*/ 14 h 225"/>
                <a:gd name="T64" fmla="*/ 45 w 85"/>
                <a:gd name="T65" fmla="*/ 24 h 225"/>
                <a:gd name="T66" fmla="*/ 38 w 85"/>
                <a:gd name="T67" fmla="*/ 20 h 225"/>
                <a:gd name="T68" fmla="*/ 38 w 85"/>
                <a:gd name="T69" fmla="*/ 20 h 225"/>
                <a:gd name="T70" fmla="*/ 21 w 85"/>
                <a:gd name="T71" fmla="*/ 14 h 225"/>
                <a:gd name="T72" fmla="*/ 11 w 85"/>
                <a:gd name="T73" fmla="*/ 3 h 225"/>
                <a:gd name="T74" fmla="*/ 7 w 85"/>
                <a:gd name="T75" fmla="*/ 0 h 225"/>
                <a:gd name="T76" fmla="*/ 7 w 85"/>
                <a:gd name="T7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5" h="225">
                  <a:moveTo>
                    <a:pt x="7" y="0"/>
                  </a:moveTo>
                  <a:lnTo>
                    <a:pt x="0" y="7"/>
                  </a:lnTo>
                  <a:lnTo>
                    <a:pt x="0" y="7"/>
                  </a:lnTo>
                  <a:lnTo>
                    <a:pt x="7" y="37"/>
                  </a:lnTo>
                  <a:lnTo>
                    <a:pt x="21" y="102"/>
                  </a:lnTo>
                  <a:lnTo>
                    <a:pt x="31" y="177"/>
                  </a:lnTo>
                  <a:lnTo>
                    <a:pt x="31" y="204"/>
                  </a:lnTo>
                  <a:lnTo>
                    <a:pt x="28" y="225"/>
                  </a:lnTo>
                  <a:lnTo>
                    <a:pt x="28" y="225"/>
                  </a:lnTo>
                  <a:lnTo>
                    <a:pt x="48" y="225"/>
                  </a:lnTo>
                  <a:lnTo>
                    <a:pt x="68" y="225"/>
                  </a:lnTo>
                  <a:lnTo>
                    <a:pt x="85" y="221"/>
                  </a:lnTo>
                  <a:lnTo>
                    <a:pt x="79" y="191"/>
                  </a:lnTo>
                  <a:lnTo>
                    <a:pt x="75" y="187"/>
                  </a:lnTo>
                  <a:lnTo>
                    <a:pt x="62" y="198"/>
                  </a:lnTo>
                  <a:lnTo>
                    <a:pt x="38" y="184"/>
                  </a:lnTo>
                  <a:lnTo>
                    <a:pt x="38" y="184"/>
                  </a:lnTo>
                  <a:lnTo>
                    <a:pt x="34" y="143"/>
                  </a:lnTo>
                  <a:lnTo>
                    <a:pt x="34" y="106"/>
                  </a:lnTo>
                  <a:lnTo>
                    <a:pt x="34" y="65"/>
                  </a:lnTo>
                  <a:lnTo>
                    <a:pt x="38" y="41"/>
                  </a:lnTo>
                  <a:lnTo>
                    <a:pt x="31" y="27"/>
                  </a:lnTo>
                  <a:lnTo>
                    <a:pt x="51" y="24"/>
                  </a:lnTo>
                  <a:lnTo>
                    <a:pt x="55" y="34"/>
                  </a:lnTo>
                  <a:lnTo>
                    <a:pt x="48" y="44"/>
                  </a:lnTo>
                  <a:lnTo>
                    <a:pt x="58" y="92"/>
                  </a:lnTo>
                  <a:lnTo>
                    <a:pt x="68" y="136"/>
                  </a:lnTo>
                  <a:lnTo>
                    <a:pt x="65" y="102"/>
                  </a:lnTo>
                  <a:lnTo>
                    <a:pt x="65" y="65"/>
                  </a:lnTo>
                  <a:lnTo>
                    <a:pt x="62" y="41"/>
                  </a:lnTo>
                  <a:lnTo>
                    <a:pt x="58" y="17"/>
                  </a:lnTo>
                  <a:lnTo>
                    <a:pt x="58" y="14"/>
                  </a:lnTo>
                  <a:lnTo>
                    <a:pt x="45" y="24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1" y="14"/>
                  </a:lnTo>
                  <a:lnTo>
                    <a:pt x="11" y="3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18" name="Freeform 911"/>
            <p:cNvSpPr>
              <a:spLocks/>
            </p:cNvSpPr>
            <p:nvPr/>
          </p:nvSpPr>
          <p:spPr bwMode="auto">
            <a:xfrm>
              <a:off x="9208488" y="1578524"/>
              <a:ext cx="74613" cy="296863"/>
            </a:xfrm>
            <a:custGeom>
              <a:avLst/>
              <a:gdLst>
                <a:gd name="T0" fmla="*/ 41 w 47"/>
                <a:gd name="T1" fmla="*/ 0 h 187"/>
                <a:gd name="T2" fmla="*/ 30 w 47"/>
                <a:gd name="T3" fmla="*/ 0 h 187"/>
                <a:gd name="T4" fmla="*/ 20 w 47"/>
                <a:gd name="T5" fmla="*/ 17 h 187"/>
                <a:gd name="T6" fmla="*/ 27 w 47"/>
                <a:gd name="T7" fmla="*/ 24 h 187"/>
                <a:gd name="T8" fmla="*/ 10 w 47"/>
                <a:gd name="T9" fmla="*/ 58 h 187"/>
                <a:gd name="T10" fmla="*/ 10 w 47"/>
                <a:gd name="T11" fmla="*/ 58 h 187"/>
                <a:gd name="T12" fmla="*/ 10 w 47"/>
                <a:gd name="T13" fmla="*/ 72 h 187"/>
                <a:gd name="T14" fmla="*/ 6 w 47"/>
                <a:gd name="T15" fmla="*/ 89 h 187"/>
                <a:gd name="T16" fmla="*/ 6 w 47"/>
                <a:gd name="T17" fmla="*/ 89 h 187"/>
                <a:gd name="T18" fmla="*/ 0 w 47"/>
                <a:gd name="T19" fmla="*/ 150 h 187"/>
                <a:gd name="T20" fmla="*/ 0 w 47"/>
                <a:gd name="T21" fmla="*/ 164 h 187"/>
                <a:gd name="T22" fmla="*/ 13 w 47"/>
                <a:gd name="T23" fmla="*/ 187 h 187"/>
                <a:gd name="T24" fmla="*/ 41 w 47"/>
                <a:gd name="T25" fmla="*/ 170 h 187"/>
                <a:gd name="T26" fmla="*/ 44 w 47"/>
                <a:gd name="T27" fmla="*/ 82 h 187"/>
                <a:gd name="T28" fmla="*/ 44 w 47"/>
                <a:gd name="T29" fmla="*/ 41 h 187"/>
                <a:gd name="T30" fmla="*/ 37 w 47"/>
                <a:gd name="T31" fmla="*/ 20 h 187"/>
                <a:gd name="T32" fmla="*/ 47 w 47"/>
                <a:gd name="T33" fmla="*/ 10 h 187"/>
                <a:gd name="T34" fmla="*/ 41 w 47"/>
                <a:gd name="T3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7" h="187">
                  <a:moveTo>
                    <a:pt x="41" y="0"/>
                  </a:moveTo>
                  <a:lnTo>
                    <a:pt x="30" y="0"/>
                  </a:lnTo>
                  <a:lnTo>
                    <a:pt x="20" y="17"/>
                  </a:lnTo>
                  <a:lnTo>
                    <a:pt x="27" y="24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0" y="72"/>
                  </a:lnTo>
                  <a:lnTo>
                    <a:pt x="6" y="89"/>
                  </a:lnTo>
                  <a:lnTo>
                    <a:pt x="6" y="89"/>
                  </a:lnTo>
                  <a:lnTo>
                    <a:pt x="0" y="150"/>
                  </a:lnTo>
                  <a:lnTo>
                    <a:pt x="0" y="164"/>
                  </a:lnTo>
                  <a:lnTo>
                    <a:pt x="13" y="187"/>
                  </a:lnTo>
                  <a:lnTo>
                    <a:pt x="41" y="170"/>
                  </a:lnTo>
                  <a:lnTo>
                    <a:pt x="44" y="82"/>
                  </a:lnTo>
                  <a:lnTo>
                    <a:pt x="44" y="41"/>
                  </a:lnTo>
                  <a:lnTo>
                    <a:pt x="37" y="20"/>
                  </a:lnTo>
                  <a:lnTo>
                    <a:pt x="47" y="1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19" name="Freeform 912"/>
            <p:cNvSpPr>
              <a:spLocks noEditPoints="1"/>
            </p:cNvSpPr>
            <p:nvPr/>
          </p:nvSpPr>
          <p:spPr bwMode="auto">
            <a:xfrm>
              <a:off x="8606826" y="1254674"/>
              <a:ext cx="601663" cy="1654175"/>
            </a:xfrm>
            <a:custGeom>
              <a:avLst/>
              <a:gdLst>
                <a:gd name="T0" fmla="*/ 17 w 379"/>
                <a:gd name="T1" fmla="*/ 368 h 1042"/>
                <a:gd name="T2" fmla="*/ 34 w 379"/>
                <a:gd name="T3" fmla="*/ 395 h 1042"/>
                <a:gd name="T4" fmla="*/ 38 w 379"/>
                <a:gd name="T5" fmla="*/ 402 h 1042"/>
                <a:gd name="T6" fmla="*/ 75 w 379"/>
                <a:gd name="T7" fmla="*/ 439 h 1042"/>
                <a:gd name="T8" fmla="*/ 103 w 379"/>
                <a:gd name="T9" fmla="*/ 460 h 1042"/>
                <a:gd name="T10" fmla="*/ 109 w 379"/>
                <a:gd name="T11" fmla="*/ 524 h 1042"/>
                <a:gd name="T12" fmla="*/ 109 w 379"/>
                <a:gd name="T13" fmla="*/ 681 h 1042"/>
                <a:gd name="T14" fmla="*/ 109 w 379"/>
                <a:gd name="T15" fmla="*/ 770 h 1042"/>
                <a:gd name="T16" fmla="*/ 126 w 379"/>
                <a:gd name="T17" fmla="*/ 950 h 1042"/>
                <a:gd name="T18" fmla="*/ 116 w 379"/>
                <a:gd name="T19" fmla="*/ 1035 h 1042"/>
                <a:gd name="T20" fmla="*/ 161 w 379"/>
                <a:gd name="T21" fmla="*/ 1035 h 1042"/>
                <a:gd name="T22" fmla="*/ 164 w 379"/>
                <a:gd name="T23" fmla="*/ 971 h 1042"/>
                <a:gd name="T24" fmla="*/ 161 w 379"/>
                <a:gd name="T25" fmla="*/ 879 h 1042"/>
                <a:gd name="T26" fmla="*/ 171 w 379"/>
                <a:gd name="T27" fmla="*/ 742 h 1042"/>
                <a:gd name="T28" fmla="*/ 232 w 379"/>
                <a:gd name="T29" fmla="*/ 800 h 1042"/>
                <a:gd name="T30" fmla="*/ 246 w 379"/>
                <a:gd name="T31" fmla="*/ 930 h 1042"/>
                <a:gd name="T32" fmla="*/ 236 w 379"/>
                <a:gd name="T33" fmla="*/ 950 h 1042"/>
                <a:gd name="T34" fmla="*/ 256 w 379"/>
                <a:gd name="T35" fmla="*/ 1008 h 1042"/>
                <a:gd name="T36" fmla="*/ 263 w 379"/>
                <a:gd name="T37" fmla="*/ 1022 h 1042"/>
                <a:gd name="T38" fmla="*/ 314 w 379"/>
                <a:gd name="T39" fmla="*/ 1032 h 1042"/>
                <a:gd name="T40" fmla="*/ 304 w 379"/>
                <a:gd name="T41" fmla="*/ 1001 h 1042"/>
                <a:gd name="T42" fmla="*/ 280 w 379"/>
                <a:gd name="T43" fmla="*/ 906 h 1042"/>
                <a:gd name="T44" fmla="*/ 293 w 379"/>
                <a:gd name="T45" fmla="*/ 732 h 1042"/>
                <a:gd name="T46" fmla="*/ 310 w 379"/>
                <a:gd name="T47" fmla="*/ 715 h 1042"/>
                <a:gd name="T48" fmla="*/ 249 w 379"/>
                <a:gd name="T49" fmla="*/ 405 h 1042"/>
                <a:gd name="T50" fmla="*/ 341 w 379"/>
                <a:gd name="T51" fmla="*/ 528 h 1042"/>
                <a:gd name="T52" fmla="*/ 338 w 379"/>
                <a:gd name="T53" fmla="*/ 531 h 1042"/>
                <a:gd name="T54" fmla="*/ 317 w 379"/>
                <a:gd name="T55" fmla="*/ 538 h 1042"/>
                <a:gd name="T56" fmla="*/ 358 w 379"/>
                <a:gd name="T57" fmla="*/ 538 h 1042"/>
                <a:gd name="T58" fmla="*/ 365 w 379"/>
                <a:gd name="T59" fmla="*/ 453 h 1042"/>
                <a:gd name="T60" fmla="*/ 355 w 379"/>
                <a:gd name="T61" fmla="*/ 402 h 1042"/>
                <a:gd name="T62" fmla="*/ 351 w 379"/>
                <a:gd name="T63" fmla="*/ 381 h 1042"/>
                <a:gd name="T64" fmla="*/ 331 w 379"/>
                <a:gd name="T65" fmla="*/ 299 h 1042"/>
                <a:gd name="T66" fmla="*/ 328 w 379"/>
                <a:gd name="T67" fmla="*/ 269 h 1042"/>
                <a:gd name="T68" fmla="*/ 317 w 379"/>
                <a:gd name="T69" fmla="*/ 194 h 1042"/>
                <a:gd name="T70" fmla="*/ 297 w 379"/>
                <a:gd name="T71" fmla="*/ 177 h 1042"/>
                <a:gd name="T72" fmla="*/ 287 w 379"/>
                <a:gd name="T73" fmla="*/ 156 h 1042"/>
                <a:gd name="T74" fmla="*/ 276 w 379"/>
                <a:gd name="T75" fmla="*/ 129 h 1042"/>
                <a:gd name="T76" fmla="*/ 242 w 379"/>
                <a:gd name="T77" fmla="*/ 13 h 1042"/>
                <a:gd name="T78" fmla="*/ 191 w 379"/>
                <a:gd name="T79" fmla="*/ 0 h 1042"/>
                <a:gd name="T80" fmla="*/ 154 w 379"/>
                <a:gd name="T81" fmla="*/ 51 h 1042"/>
                <a:gd name="T82" fmla="*/ 133 w 379"/>
                <a:gd name="T83" fmla="*/ 156 h 1042"/>
                <a:gd name="T84" fmla="*/ 89 w 379"/>
                <a:gd name="T85" fmla="*/ 167 h 1042"/>
                <a:gd name="T86" fmla="*/ 69 w 379"/>
                <a:gd name="T87" fmla="*/ 204 h 1042"/>
                <a:gd name="T88" fmla="*/ 17 w 379"/>
                <a:gd name="T89" fmla="*/ 279 h 1042"/>
                <a:gd name="T90" fmla="*/ 0 w 379"/>
                <a:gd name="T91" fmla="*/ 316 h 1042"/>
                <a:gd name="T92" fmla="*/ 287 w 379"/>
                <a:gd name="T93" fmla="*/ 282 h 1042"/>
                <a:gd name="T94" fmla="*/ 290 w 379"/>
                <a:gd name="T95" fmla="*/ 303 h 1042"/>
                <a:gd name="T96" fmla="*/ 290 w 379"/>
                <a:gd name="T97" fmla="*/ 303 h 1042"/>
                <a:gd name="T98" fmla="*/ 300 w 379"/>
                <a:gd name="T99" fmla="*/ 368 h 1042"/>
                <a:gd name="T100" fmla="*/ 310 w 379"/>
                <a:gd name="T101" fmla="*/ 391 h 1042"/>
                <a:gd name="T102" fmla="*/ 283 w 379"/>
                <a:gd name="T103" fmla="*/ 391 h 1042"/>
                <a:gd name="T104" fmla="*/ 41 w 379"/>
                <a:gd name="T105" fmla="*/ 316 h 1042"/>
                <a:gd name="T106" fmla="*/ 103 w 379"/>
                <a:gd name="T107" fmla="*/ 248 h 1042"/>
                <a:gd name="T108" fmla="*/ 116 w 379"/>
                <a:gd name="T109" fmla="*/ 255 h 1042"/>
                <a:gd name="T110" fmla="*/ 130 w 379"/>
                <a:gd name="T111" fmla="*/ 357 h 1042"/>
                <a:gd name="T112" fmla="*/ 116 w 379"/>
                <a:gd name="T113" fmla="*/ 415 h 1042"/>
                <a:gd name="T114" fmla="*/ 106 w 379"/>
                <a:gd name="T115" fmla="*/ 422 h 1042"/>
                <a:gd name="T116" fmla="*/ 89 w 379"/>
                <a:gd name="T117" fmla="*/ 415 h 1042"/>
                <a:gd name="T118" fmla="*/ 41 w 379"/>
                <a:gd name="T119" fmla="*/ 316 h 10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79" h="1042">
                  <a:moveTo>
                    <a:pt x="0" y="320"/>
                  </a:moveTo>
                  <a:lnTo>
                    <a:pt x="0" y="320"/>
                  </a:lnTo>
                  <a:lnTo>
                    <a:pt x="4" y="330"/>
                  </a:lnTo>
                  <a:lnTo>
                    <a:pt x="4" y="330"/>
                  </a:lnTo>
                  <a:lnTo>
                    <a:pt x="17" y="368"/>
                  </a:lnTo>
                  <a:lnTo>
                    <a:pt x="17" y="368"/>
                  </a:lnTo>
                  <a:lnTo>
                    <a:pt x="17" y="378"/>
                  </a:lnTo>
                  <a:lnTo>
                    <a:pt x="17" y="378"/>
                  </a:lnTo>
                  <a:lnTo>
                    <a:pt x="24" y="385"/>
                  </a:lnTo>
                  <a:lnTo>
                    <a:pt x="24" y="385"/>
                  </a:lnTo>
                  <a:lnTo>
                    <a:pt x="34" y="395"/>
                  </a:lnTo>
                  <a:lnTo>
                    <a:pt x="34" y="395"/>
                  </a:lnTo>
                  <a:lnTo>
                    <a:pt x="34" y="395"/>
                  </a:lnTo>
                  <a:lnTo>
                    <a:pt x="34" y="398"/>
                  </a:lnTo>
                  <a:lnTo>
                    <a:pt x="34" y="398"/>
                  </a:lnTo>
                  <a:lnTo>
                    <a:pt x="38" y="402"/>
                  </a:lnTo>
                  <a:lnTo>
                    <a:pt x="38" y="402"/>
                  </a:lnTo>
                  <a:lnTo>
                    <a:pt x="38" y="402"/>
                  </a:lnTo>
                  <a:lnTo>
                    <a:pt x="58" y="429"/>
                  </a:lnTo>
                  <a:lnTo>
                    <a:pt x="58" y="429"/>
                  </a:lnTo>
                  <a:lnTo>
                    <a:pt x="62" y="432"/>
                  </a:lnTo>
                  <a:lnTo>
                    <a:pt x="69" y="436"/>
                  </a:lnTo>
                  <a:lnTo>
                    <a:pt x="75" y="439"/>
                  </a:lnTo>
                  <a:lnTo>
                    <a:pt x="75" y="439"/>
                  </a:lnTo>
                  <a:lnTo>
                    <a:pt x="82" y="443"/>
                  </a:lnTo>
                  <a:lnTo>
                    <a:pt x="86" y="446"/>
                  </a:lnTo>
                  <a:lnTo>
                    <a:pt x="96" y="453"/>
                  </a:lnTo>
                  <a:lnTo>
                    <a:pt x="96" y="453"/>
                  </a:lnTo>
                  <a:lnTo>
                    <a:pt x="103" y="460"/>
                  </a:lnTo>
                  <a:lnTo>
                    <a:pt x="103" y="460"/>
                  </a:lnTo>
                  <a:lnTo>
                    <a:pt x="103" y="460"/>
                  </a:lnTo>
                  <a:lnTo>
                    <a:pt x="109" y="466"/>
                  </a:lnTo>
                  <a:lnTo>
                    <a:pt x="109" y="477"/>
                  </a:lnTo>
                  <a:lnTo>
                    <a:pt x="109" y="477"/>
                  </a:lnTo>
                  <a:lnTo>
                    <a:pt x="109" y="497"/>
                  </a:lnTo>
                  <a:lnTo>
                    <a:pt x="109" y="524"/>
                  </a:lnTo>
                  <a:lnTo>
                    <a:pt x="113" y="569"/>
                  </a:lnTo>
                  <a:lnTo>
                    <a:pt x="113" y="569"/>
                  </a:lnTo>
                  <a:lnTo>
                    <a:pt x="113" y="650"/>
                  </a:lnTo>
                  <a:lnTo>
                    <a:pt x="113" y="650"/>
                  </a:lnTo>
                  <a:lnTo>
                    <a:pt x="113" y="667"/>
                  </a:lnTo>
                  <a:lnTo>
                    <a:pt x="109" y="681"/>
                  </a:lnTo>
                  <a:lnTo>
                    <a:pt x="109" y="681"/>
                  </a:lnTo>
                  <a:lnTo>
                    <a:pt x="109" y="712"/>
                  </a:lnTo>
                  <a:lnTo>
                    <a:pt x="106" y="739"/>
                  </a:lnTo>
                  <a:lnTo>
                    <a:pt x="113" y="742"/>
                  </a:lnTo>
                  <a:lnTo>
                    <a:pt x="113" y="742"/>
                  </a:lnTo>
                  <a:lnTo>
                    <a:pt x="109" y="770"/>
                  </a:lnTo>
                  <a:lnTo>
                    <a:pt x="109" y="797"/>
                  </a:lnTo>
                  <a:lnTo>
                    <a:pt x="113" y="824"/>
                  </a:lnTo>
                  <a:lnTo>
                    <a:pt x="113" y="824"/>
                  </a:lnTo>
                  <a:lnTo>
                    <a:pt x="120" y="865"/>
                  </a:lnTo>
                  <a:lnTo>
                    <a:pt x="123" y="906"/>
                  </a:lnTo>
                  <a:lnTo>
                    <a:pt x="126" y="950"/>
                  </a:lnTo>
                  <a:lnTo>
                    <a:pt x="126" y="950"/>
                  </a:lnTo>
                  <a:lnTo>
                    <a:pt x="120" y="991"/>
                  </a:lnTo>
                  <a:lnTo>
                    <a:pt x="113" y="1022"/>
                  </a:lnTo>
                  <a:lnTo>
                    <a:pt x="113" y="1022"/>
                  </a:lnTo>
                  <a:lnTo>
                    <a:pt x="113" y="1028"/>
                  </a:lnTo>
                  <a:lnTo>
                    <a:pt x="116" y="1035"/>
                  </a:lnTo>
                  <a:lnTo>
                    <a:pt x="126" y="1042"/>
                  </a:lnTo>
                  <a:lnTo>
                    <a:pt x="133" y="1042"/>
                  </a:lnTo>
                  <a:lnTo>
                    <a:pt x="137" y="1042"/>
                  </a:lnTo>
                  <a:lnTo>
                    <a:pt x="137" y="1042"/>
                  </a:lnTo>
                  <a:lnTo>
                    <a:pt x="150" y="1039"/>
                  </a:lnTo>
                  <a:lnTo>
                    <a:pt x="161" y="1035"/>
                  </a:lnTo>
                  <a:lnTo>
                    <a:pt x="161" y="1028"/>
                  </a:lnTo>
                  <a:lnTo>
                    <a:pt x="164" y="1025"/>
                  </a:lnTo>
                  <a:lnTo>
                    <a:pt x="164" y="1025"/>
                  </a:lnTo>
                  <a:lnTo>
                    <a:pt x="164" y="971"/>
                  </a:lnTo>
                  <a:lnTo>
                    <a:pt x="164" y="971"/>
                  </a:lnTo>
                  <a:lnTo>
                    <a:pt x="164" y="971"/>
                  </a:lnTo>
                  <a:lnTo>
                    <a:pt x="164" y="957"/>
                  </a:lnTo>
                  <a:lnTo>
                    <a:pt x="161" y="950"/>
                  </a:lnTo>
                  <a:lnTo>
                    <a:pt x="157" y="947"/>
                  </a:lnTo>
                  <a:lnTo>
                    <a:pt x="157" y="947"/>
                  </a:lnTo>
                  <a:lnTo>
                    <a:pt x="154" y="916"/>
                  </a:lnTo>
                  <a:lnTo>
                    <a:pt x="161" y="879"/>
                  </a:lnTo>
                  <a:lnTo>
                    <a:pt x="171" y="824"/>
                  </a:lnTo>
                  <a:lnTo>
                    <a:pt x="171" y="824"/>
                  </a:lnTo>
                  <a:lnTo>
                    <a:pt x="174" y="804"/>
                  </a:lnTo>
                  <a:lnTo>
                    <a:pt x="171" y="776"/>
                  </a:lnTo>
                  <a:lnTo>
                    <a:pt x="171" y="742"/>
                  </a:lnTo>
                  <a:lnTo>
                    <a:pt x="171" y="742"/>
                  </a:lnTo>
                  <a:lnTo>
                    <a:pt x="212" y="739"/>
                  </a:lnTo>
                  <a:lnTo>
                    <a:pt x="236" y="739"/>
                  </a:lnTo>
                  <a:lnTo>
                    <a:pt x="236" y="749"/>
                  </a:lnTo>
                  <a:lnTo>
                    <a:pt x="236" y="749"/>
                  </a:lnTo>
                  <a:lnTo>
                    <a:pt x="232" y="773"/>
                  </a:lnTo>
                  <a:lnTo>
                    <a:pt x="232" y="800"/>
                  </a:lnTo>
                  <a:lnTo>
                    <a:pt x="236" y="827"/>
                  </a:lnTo>
                  <a:lnTo>
                    <a:pt x="239" y="848"/>
                  </a:lnTo>
                  <a:lnTo>
                    <a:pt x="239" y="848"/>
                  </a:lnTo>
                  <a:lnTo>
                    <a:pt x="246" y="868"/>
                  </a:lnTo>
                  <a:lnTo>
                    <a:pt x="246" y="896"/>
                  </a:lnTo>
                  <a:lnTo>
                    <a:pt x="246" y="930"/>
                  </a:lnTo>
                  <a:lnTo>
                    <a:pt x="246" y="930"/>
                  </a:lnTo>
                  <a:lnTo>
                    <a:pt x="246" y="933"/>
                  </a:lnTo>
                  <a:lnTo>
                    <a:pt x="246" y="933"/>
                  </a:lnTo>
                  <a:lnTo>
                    <a:pt x="236" y="943"/>
                  </a:lnTo>
                  <a:lnTo>
                    <a:pt x="236" y="943"/>
                  </a:lnTo>
                  <a:lnTo>
                    <a:pt x="236" y="950"/>
                  </a:lnTo>
                  <a:lnTo>
                    <a:pt x="236" y="960"/>
                  </a:lnTo>
                  <a:lnTo>
                    <a:pt x="236" y="960"/>
                  </a:lnTo>
                  <a:lnTo>
                    <a:pt x="242" y="967"/>
                  </a:lnTo>
                  <a:lnTo>
                    <a:pt x="246" y="974"/>
                  </a:lnTo>
                  <a:lnTo>
                    <a:pt x="246" y="1008"/>
                  </a:lnTo>
                  <a:lnTo>
                    <a:pt x="256" y="1008"/>
                  </a:lnTo>
                  <a:lnTo>
                    <a:pt x="256" y="998"/>
                  </a:lnTo>
                  <a:lnTo>
                    <a:pt x="256" y="998"/>
                  </a:lnTo>
                  <a:lnTo>
                    <a:pt x="259" y="1005"/>
                  </a:lnTo>
                  <a:lnTo>
                    <a:pt x="259" y="1005"/>
                  </a:lnTo>
                  <a:lnTo>
                    <a:pt x="263" y="1022"/>
                  </a:lnTo>
                  <a:lnTo>
                    <a:pt x="263" y="1022"/>
                  </a:lnTo>
                  <a:lnTo>
                    <a:pt x="266" y="1025"/>
                  </a:lnTo>
                  <a:lnTo>
                    <a:pt x="273" y="1028"/>
                  </a:lnTo>
                  <a:lnTo>
                    <a:pt x="290" y="1032"/>
                  </a:lnTo>
                  <a:lnTo>
                    <a:pt x="307" y="1032"/>
                  </a:lnTo>
                  <a:lnTo>
                    <a:pt x="314" y="1032"/>
                  </a:lnTo>
                  <a:lnTo>
                    <a:pt x="314" y="1032"/>
                  </a:lnTo>
                  <a:lnTo>
                    <a:pt x="317" y="1028"/>
                  </a:lnTo>
                  <a:lnTo>
                    <a:pt x="317" y="1025"/>
                  </a:lnTo>
                  <a:lnTo>
                    <a:pt x="314" y="1015"/>
                  </a:lnTo>
                  <a:lnTo>
                    <a:pt x="314" y="1015"/>
                  </a:lnTo>
                  <a:lnTo>
                    <a:pt x="304" y="1001"/>
                  </a:lnTo>
                  <a:lnTo>
                    <a:pt x="304" y="1001"/>
                  </a:lnTo>
                  <a:lnTo>
                    <a:pt x="293" y="984"/>
                  </a:lnTo>
                  <a:lnTo>
                    <a:pt x="293" y="984"/>
                  </a:lnTo>
                  <a:lnTo>
                    <a:pt x="283" y="954"/>
                  </a:lnTo>
                  <a:lnTo>
                    <a:pt x="280" y="933"/>
                  </a:lnTo>
                  <a:lnTo>
                    <a:pt x="280" y="933"/>
                  </a:lnTo>
                  <a:lnTo>
                    <a:pt x="280" y="906"/>
                  </a:lnTo>
                  <a:lnTo>
                    <a:pt x="287" y="848"/>
                  </a:lnTo>
                  <a:lnTo>
                    <a:pt x="287" y="848"/>
                  </a:lnTo>
                  <a:lnTo>
                    <a:pt x="293" y="810"/>
                  </a:lnTo>
                  <a:lnTo>
                    <a:pt x="293" y="773"/>
                  </a:lnTo>
                  <a:lnTo>
                    <a:pt x="293" y="732"/>
                  </a:lnTo>
                  <a:lnTo>
                    <a:pt x="293" y="732"/>
                  </a:lnTo>
                  <a:lnTo>
                    <a:pt x="304" y="732"/>
                  </a:lnTo>
                  <a:lnTo>
                    <a:pt x="310" y="729"/>
                  </a:lnTo>
                  <a:lnTo>
                    <a:pt x="314" y="725"/>
                  </a:lnTo>
                  <a:lnTo>
                    <a:pt x="310" y="725"/>
                  </a:lnTo>
                  <a:lnTo>
                    <a:pt x="310" y="725"/>
                  </a:lnTo>
                  <a:lnTo>
                    <a:pt x="310" y="715"/>
                  </a:lnTo>
                  <a:lnTo>
                    <a:pt x="307" y="691"/>
                  </a:lnTo>
                  <a:lnTo>
                    <a:pt x="307" y="626"/>
                  </a:lnTo>
                  <a:lnTo>
                    <a:pt x="307" y="534"/>
                  </a:lnTo>
                  <a:lnTo>
                    <a:pt x="287" y="538"/>
                  </a:lnTo>
                  <a:lnTo>
                    <a:pt x="253" y="412"/>
                  </a:lnTo>
                  <a:lnTo>
                    <a:pt x="249" y="405"/>
                  </a:lnTo>
                  <a:lnTo>
                    <a:pt x="249" y="405"/>
                  </a:lnTo>
                  <a:lnTo>
                    <a:pt x="259" y="402"/>
                  </a:lnTo>
                  <a:lnTo>
                    <a:pt x="300" y="534"/>
                  </a:lnTo>
                  <a:lnTo>
                    <a:pt x="307" y="531"/>
                  </a:lnTo>
                  <a:lnTo>
                    <a:pt x="324" y="528"/>
                  </a:lnTo>
                  <a:lnTo>
                    <a:pt x="341" y="528"/>
                  </a:lnTo>
                  <a:lnTo>
                    <a:pt x="341" y="528"/>
                  </a:lnTo>
                  <a:lnTo>
                    <a:pt x="341" y="528"/>
                  </a:lnTo>
                  <a:lnTo>
                    <a:pt x="341" y="528"/>
                  </a:lnTo>
                  <a:lnTo>
                    <a:pt x="341" y="528"/>
                  </a:lnTo>
                  <a:lnTo>
                    <a:pt x="341" y="528"/>
                  </a:lnTo>
                  <a:lnTo>
                    <a:pt x="338" y="531"/>
                  </a:lnTo>
                  <a:lnTo>
                    <a:pt x="338" y="531"/>
                  </a:lnTo>
                  <a:lnTo>
                    <a:pt x="338" y="531"/>
                  </a:lnTo>
                  <a:lnTo>
                    <a:pt x="338" y="531"/>
                  </a:lnTo>
                  <a:lnTo>
                    <a:pt x="317" y="534"/>
                  </a:lnTo>
                  <a:lnTo>
                    <a:pt x="317" y="534"/>
                  </a:lnTo>
                  <a:lnTo>
                    <a:pt x="317" y="538"/>
                  </a:lnTo>
                  <a:lnTo>
                    <a:pt x="317" y="538"/>
                  </a:lnTo>
                  <a:lnTo>
                    <a:pt x="331" y="541"/>
                  </a:lnTo>
                  <a:lnTo>
                    <a:pt x="331" y="541"/>
                  </a:lnTo>
                  <a:lnTo>
                    <a:pt x="355" y="541"/>
                  </a:lnTo>
                  <a:lnTo>
                    <a:pt x="355" y="541"/>
                  </a:lnTo>
                  <a:lnTo>
                    <a:pt x="358" y="538"/>
                  </a:lnTo>
                  <a:lnTo>
                    <a:pt x="362" y="534"/>
                  </a:lnTo>
                  <a:lnTo>
                    <a:pt x="365" y="528"/>
                  </a:lnTo>
                  <a:lnTo>
                    <a:pt x="365" y="528"/>
                  </a:lnTo>
                  <a:lnTo>
                    <a:pt x="365" y="524"/>
                  </a:lnTo>
                  <a:lnTo>
                    <a:pt x="379" y="521"/>
                  </a:lnTo>
                  <a:lnTo>
                    <a:pt x="365" y="453"/>
                  </a:lnTo>
                  <a:lnTo>
                    <a:pt x="365" y="453"/>
                  </a:lnTo>
                  <a:lnTo>
                    <a:pt x="362" y="439"/>
                  </a:lnTo>
                  <a:lnTo>
                    <a:pt x="362" y="439"/>
                  </a:lnTo>
                  <a:lnTo>
                    <a:pt x="362" y="422"/>
                  </a:lnTo>
                  <a:lnTo>
                    <a:pt x="362" y="422"/>
                  </a:lnTo>
                  <a:lnTo>
                    <a:pt x="355" y="402"/>
                  </a:lnTo>
                  <a:lnTo>
                    <a:pt x="355" y="402"/>
                  </a:lnTo>
                  <a:lnTo>
                    <a:pt x="355" y="391"/>
                  </a:lnTo>
                  <a:lnTo>
                    <a:pt x="355" y="391"/>
                  </a:lnTo>
                  <a:lnTo>
                    <a:pt x="351" y="381"/>
                  </a:lnTo>
                  <a:lnTo>
                    <a:pt x="351" y="381"/>
                  </a:lnTo>
                  <a:lnTo>
                    <a:pt x="351" y="381"/>
                  </a:lnTo>
                  <a:lnTo>
                    <a:pt x="351" y="374"/>
                  </a:lnTo>
                  <a:lnTo>
                    <a:pt x="351" y="374"/>
                  </a:lnTo>
                  <a:lnTo>
                    <a:pt x="351" y="357"/>
                  </a:lnTo>
                  <a:lnTo>
                    <a:pt x="341" y="337"/>
                  </a:lnTo>
                  <a:lnTo>
                    <a:pt x="334" y="320"/>
                  </a:lnTo>
                  <a:lnTo>
                    <a:pt x="331" y="299"/>
                  </a:lnTo>
                  <a:lnTo>
                    <a:pt x="331" y="299"/>
                  </a:lnTo>
                  <a:lnTo>
                    <a:pt x="331" y="289"/>
                  </a:lnTo>
                  <a:lnTo>
                    <a:pt x="328" y="269"/>
                  </a:lnTo>
                  <a:lnTo>
                    <a:pt x="328" y="269"/>
                  </a:lnTo>
                  <a:lnTo>
                    <a:pt x="328" y="269"/>
                  </a:lnTo>
                  <a:lnTo>
                    <a:pt x="328" y="269"/>
                  </a:lnTo>
                  <a:lnTo>
                    <a:pt x="328" y="262"/>
                  </a:lnTo>
                  <a:lnTo>
                    <a:pt x="328" y="262"/>
                  </a:lnTo>
                  <a:lnTo>
                    <a:pt x="328" y="242"/>
                  </a:lnTo>
                  <a:lnTo>
                    <a:pt x="324" y="224"/>
                  </a:lnTo>
                  <a:lnTo>
                    <a:pt x="317" y="194"/>
                  </a:lnTo>
                  <a:lnTo>
                    <a:pt x="317" y="194"/>
                  </a:lnTo>
                  <a:lnTo>
                    <a:pt x="314" y="190"/>
                  </a:lnTo>
                  <a:lnTo>
                    <a:pt x="310" y="187"/>
                  </a:lnTo>
                  <a:lnTo>
                    <a:pt x="304" y="184"/>
                  </a:lnTo>
                  <a:lnTo>
                    <a:pt x="304" y="184"/>
                  </a:lnTo>
                  <a:lnTo>
                    <a:pt x="300" y="184"/>
                  </a:lnTo>
                  <a:lnTo>
                    <a:pt x="297" y="177"/>
                  </a:lnTo>
                  <a:lnTo>
                    <a:pt x="297" y="177"/>
                  </a:lnTo>
                  <a:lnTo>
                    <a:pt x="297" y="170"/>
                  </a:lnTo>
                  <a:lnTo>
                    <a:pt x="293" y="167"/>
                  </a:lnTo>
                  <a:lnTo>
                    <a:pt x="293" y="167"/>
                  </a:lnTo>
                  <a:lnTo>
                    <a:pt x="287" y="163"/>
                  </a:lnTo>
                  <a:lnTo>
                    <a:pt x="287" y="156"/>
                  </a:lnTo>
                  <a:lnTo>
                    <a:pt x="287" y="156"/>
                  </a:lnTo>
                  <a:lnTo>
                    <a:pt x="283" y="146"/>
                  </a:lnTo>
                  <a:lnTo>
                    <a:pt x="280" y="136"/>
                  </a:lnTo>
                  <a:lnTo>
                    <a:pt x="280" y="136"/>
                  </a:lnTo>
                  <a:lnTo>
                    <a:pt x="276" y="133"/>
                  </a:lnTo>
                  <a:lnTo>
                    <a:pt x="276" y="129"/>
                  </a:lnTo>
                  <a:lnTo>
                    <a:pt x="276" y="129"/>
                  </a:lnTo>
                  <a:lnTo>
                    <a:pt x="270" y="92"/>
                  </a:lnTo>
                  <a:lnTo>
                    <a:pt x="270" y="92"/>
                  </a:lnTo>
                  <a:lnTo>
                    <a:pt x="263" y="54"/>
                  </a:lnTo>
                  <a:lnTo>
                    <a:pt x="253" y="27"/>
                  </a:lnTo>
                  <a:lnTo>
                    <a:pt x="242" y="13"/>
                  </a:lnTo>
                  <a:lnTo>
                    <a:pt x="229" y="3"/>
                  </a:lnTo>
                  <a:lnTo>
                    <a:pt x="218" y="0"/>
                  </a:lnTo>
                  <a:lnTo>
                    <a:pt x="208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191" y="0"/>
                  </a:lnTo>
                  <a:lnTo>
                    <a:pt x="184" y="3"/>
                  </a:lnTo>
                  <a:lnTo>
                    <a:pt x="174" y="10"/>
                  </a:lnTo>
                  <a:lnTo>
                    <a:pt x="167" y="20"/>
                  </a:lnTo>
                  <a:lnTo>
                    <a:pt x="164" y="23"/>
                  </a:lnTo>
                  <a:lnTo>
                    <a:pt x="164" y="23"/>
                  </a:lnTo>
                  <a:lnTo>
                    <a:pt x="154" y="51"/>
                  </a:lnTo>
                  <a:lnTo>
                    <a:pt x="147" y="78"/>
                  </a:lnTo>
                  <a:lnTo>
                    <a:pt x="144" y="102"/>
                  </a:lnTo>
                  <a:lnTo>
                    <a:pt x="144" y="102"/>
                  </a:lnTo>
                  <a:lnTo>
                    <a:pt x="144" y="122"/>
                  </a:lnTo>
                  <a:lnTo>
                    <a:pt x="140" y="139"/>
                  </a:lnTo>
                  <a:lnTo>
                    <a:pt x="133" y="156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89" y="167"/>
                  </a:lnTo>
                  <a:lnTo>
                    <a:pt x="89" y="167"/>
                  </a:lnTo>
                  <a:lnTo>
                    <a:pt x="89" y="167"/>
                  </a:lnTo>
                  <a:lnTo>
                    <a:pt x="89" y="167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75" y="187"/>
                  </a:lnTo>
                  <a:lnTo>
                    <a:pt x="69" y="204"/>
                  </a:lnTo>
                  <a:lnTo>
                    <a:pt x="55" y="231"/>
                  </a:lnTo>
                  <a:lnTo>
                    <a:pt x="55" y="231"/>
                  </a:lnTo>
                  <a:lnTo>
                    <a:pt x="38" y="252"/>
                  </a:lnTo>
                  <a:lnTo>
                    <a:pt x="28" y="262"/>
                  </a:lnTo>
                  <a:lnTo>
                    <a:pt x="28" y="262"/>
                  </a:lnTo>
                  <a:lnTo>
                    <a:pt x="17" y="279"/>
                  </a:lnTo>
                  <a:lnTo>
                    <a:pt x="17" y="279"/>
                  </a:lnTo>
                  <a:lnTo>
                    <a:pt x="11" y="286"/>
                  </a:lnTo>
                  <a:lnTo>
                    <a:pt x="11" y="286"/>
                  </a:lnTo>
                  <a:lnTo>
                    <a:pt x="0" y="310"/>
                  </a:lnTo>
                  <a:lnTo>
                    <a:pt x="0" y="310"/>
                  </a:lnTo>
                  <a:lnTo>
                    <a:pt x="0" y="316"/>
                  </a:lnTo>
                  <a:lnTo>
                    <a:pt x="0" y="316"/>
                  </a:lnTo>
                  <a:lnTo>
                    <a:pt x="0" y="320"/>
                  </a:lnTo>
                  <a:lnTo>
                    <a:pt x="0" y="320"/>
                  </a:lnTo>
                  <a:close/>
                  <a:moveTo>
                    <a:pt x="283" y="293"/>
                  </a:moveTo>
                  <a:lnTo>
                    <a:pt x="287" y="289"/>
                  </a:lnTo>
                  <a:lnTo>
                    <a:pt x="287" y="282"/>
                  </a:lnTo>
                  <a:lnTo>
                    <a:pt x="287" y="282"/>
                  </a:lnTo>
                  <a:lnTo>
                    <a:pt x="290" y="282"/>
                  </a:lnTo>
                  <a:lnTo>
                    <a:pt x="290" y="282"/>
                  </a:lnTo>
                  <a:lnTo>
                    <a:pt x="290" y="29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03"/>
                  </a:lnTo>
                  <a:lnTo>
                    <a:pt x="290" y="310"/>
                  </a:lnTo>
                  <a:lnTo>
                    <a:pt x="290" y="310"/>
                  </a:lnTo>
                  <a:lnTo>
                    <a:pt x="297" y="347"/>
                  </a:lnTo>
                  <a:lnTo>
                    <a:pt x="300" y="368"/>
                  </a:lnTo>
                  <a:lnTo>
                    <a:pt x="307" y="381"/>
                  </a:lnTo>
                  <a:lnTo>
                    <a:pt x="307" y="381"/>
                  </a:lnTo>
                  <a:lnTo>
                    <a:pt x="310" y="391"/>
                  </a:lnTo>
                  <a:lnTo>
                    <a:pt x="310" y="391"/>
                  </a:lnTo>
                  <a:lnTo>
                    <a:pt x="310" y="391"/>
                  </a:lnTo>
                  <a:lnTo>
                    <a:pt x="310" y="391"/>
                  </a:lnTo>
                  <a:lnTo>
                    <a:pt x="314" y="398"/>
                  </a:lnTo>
                  <a:lnTo>
                    <a:pt x="314" y="398"/>
                  </a:lnTo>
                  <a:lnTo>
                    <a:pt x="314" y="398"/>
                  </a:lnTo>
                  <a:lnTo>
                    <a:pt x="283" y="402"/>
                  </a:lnTo>
                  <a:lnTo>
                    <a:pt x="283" y="402"/>
                  </a:lnTo>
                  <a:lnTo>
                    <a:pt x="283" y="391"/>
                  </a:lnTo>
                  <a:lnTo>
                    <a:pt x="280" y="368"/>
                  </a:lnTo>
                  <a:lnTo>
                    <a:pt x="276" y="330"/>
                  </a:lnTo>
                  <a:lnTo>
                    <a:pt x="280" y="313"/>
                  </a:lnTo>
                  <a:lnTo>
                    <a:pt x="283" y="293"/>
                  </a:lnTo>
                  <a:lnTo>
                    <a:pt x="283" y="293"/>
                  </a:lnTo>
                  <a:close/>
                  <a:moveTo>
                    <a:pt x="41" y="316"/>
                  </a:moveTo>
                  <a:lnTo>
                    <a:pt x="41" y="316"/>
                  </a:lnTo>
                  <a:lnTo>
                    <a:pt x="62" y="296"/>
                  </a:lnTo>
                  <a:lnTo>
                    <a:pt x="82" y="276"/>
                  </a:lnTo>
                  <a:lnTo>
                    <a:pt x="96" y="252"/>
                  </a:lnTo>
                  <a:lnTo>
                    <a:pt x="96" y="252"/>
                  </a:lnTo>
                  <a:lnTo>
                    <a:pt x="103" y="248"/>
                  </a:lnTo>
                  <a:lnTo>
                    <a:pt x="103" y="248"/>
                  </a:lnTo>
                  <a:lnTo>
                    <a:pt x="103" y="248"/>
                  </a:lnTo>
                  <a:lnTo>
                    <a:pt x="103" y="248"/>
                  </a:lnTo>
                  <a:lnTo>
                    <a:pt x="109" y="252"/>
                  </a:lnTo>
                  <a:lnTo>
                    <a:pt x="109" y="252"/>
                  </a:lnTo>
                  <a:lnTo>
                    <a:pt x="116" y="255"/>
                  </a:lnTo>
                  <a:lnTo>
                    <a:pt x="120" y="265"/>
                  </a:lnTo>
                  <a:lnTo>
                    <a:pt x="123" y="279"/>
                  </a:lnTo>
                  <a:lnTo>
                    <a:pt x="123" y="279"/>
                  </a:lnTo>
                  <a:lnTo>
                    <a:pt x="130" y="310"/>
                  </a:lnTo>
                  <a:lnTo>
                    <a:pt x="133" y="334"/>
                  </a:lnTo>
                  <a:lnTo>
                    <a:pt x="130" y="357"/>
                  </a:lnTo>
                  <a:lnTo>
                    <a:pt x="130" y="357"/>
                  </a:lnTo>
                  <a:lnTo>
                    <a:pt x="126" y="381"/>
                  </a:lnTo>
                  <a:lnTo>
                    <a:pt x="123" y="395"/>
                  </a:lnTo>
                  <a:lnTo>
                    <a:pt x="120" y="398"/>
                  </a:lnTo>
                  <a:lnTo>
                    <a:pt x="116" y="415"/>
                  </a:lnTo>
                  <a:lnTo>
                    <a:pt x="116" y="415"/>
                  </a:lnTo>
                  <a:lnTo>
                    <a:pt x="113" y="419"/>
                  </a:lnTo>
                  <a:lnTo>
                    <a:pt x="113" y="419"/>
                  </a:lnTo>
                  <a:lnTo>
                    <a:pt x="106" y="419"/>
                  </a:lnTo>
                  <a:lnTo>
                    <a:pt x="106" y="419"/>
                  </a:lnTo>
                  <a:lnTo>
                    <a:pt x="106" y="422"/>
                  </a:lnTo>
                  <a:lnTo>
                    <a:pt x="106" y="422"/>
                  </a:lnTo>
                  <a:lnTo>
                    <a:pt x="89" y="419"/>
                  </a:lnTo>
                  <a:lnTo>
                    <a:pt x="89" y="419"/>
                  </a:lnTo>
                  <a:lnTo>
                    <a:pt x="86" y="419"/>
                  </a:lnTo>
                  <a:lnTo>
                    <a:pt x="86" y="419"/>
                  </a:lnTo>
                  <a:lnTo>
                    <a:pt x="89" y="415"/>
                  </a:lnTo>
                  <a:lnTo>
                    <a:pt x="89" y="415"/>
                  </a:lnTo>
                  <a:lnTo>
                    <a:pt x="69" y="381"/>
                  </a:lnTo>
                  <a:lnTo>
                    <a:pt x="69" y="378"/>
                  </a:lnTo>
                  <a:lnTo>
                    <a:pt x="69" y="378"/>
                  </a:lnTo>
                  <a:lnTo>
                    <a:pt x="65" y="364"/>
                  </a:lnTo>
                  <a:lnTo>
                    <a:pt x="58" y="351"/>
                  </a:lnTo>
                  <a:lnTo>
                    <a:pt x="41" y="316"/>
                  </a:lnTo>
                  <a:lnTo>
                    <a:pt x="41" y="316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20" name="Freeform 913"/>
            <p:cNvSpPr>
              <a:spLocks/>
            </p:cNvSpPr>
            <p:nvPr/>
          </p:nvSpPr>
          <p:spPr bwMode="auto">
            <a:xfrm>
              <a:off x="8943376" y="1513437"/>
              <a:ext cx="85725" cy="168275"/>
            </a:xfrm>
            <a:custGeom>
              <a:avLst/>
              <a:gdLst>
                <a:gd name="T0" fmla="*/ 30 w 54"/>
                <a:gd name="T1" fmla="*/ 0 h 106"/>
                <a:gd name="T2" fmla="*/ 30 w 54"/>
                <a:gd name="T3" fmla="*/ 0 h 106"/>
                <a:gd name="T4" fmla="*/ 27 w 54"/>
                <a:gd name="T5" fmla="*/ 4 h 106"/>
                <a:gd name="T6" fmla="*/ 20 w 54"/>
                <a:gd name="T7" fmla="*/ 14 h 106"/>
                <a:gd name="T8" fmla="*/ 6 w 54"/>
                <a:gd name="T9" fmla="*/ 44 h 106"/>
                <a:gd name="T10" fmla="*/ 6 w 54"/>
                <a:gd name="T11" fmla="*/ 44 h 106"/>
                <a:gd name="T12" fmla="*/ 3 w 54"/>
                <a:gd name="T13" fmla="*/ 58 h 106"/>
                <a:gd name="T14" fmla="*/ 3 w 54"/>
                <a:gd name="T15" fmla="*/ 75 h 106"/>
                <a:gd name="T16" fmla="*/ 0 w 54"/>
                <a:gd name="T17" fmla="*/ 106 h 106"/>
                <a:gd name="T18" fmla="*/ 0 w 54"/>
                <a:gd name="T19" fmla="*/ 106 h 106"/>
                <a:gd name="T20" fmla="*/ 3 w 54"/>
                <a:gd name="T21" fmla="*/ 99 h 106"/>
                <a:gd name="T22" fmla="*/ 6 w 54"/>
                <a:gd name="T23" fmla="*/ 92 h 106"/>
                <a:gd name="T24" fmla="*/ 10 w 54"/>
                <a:gd name="T25" fmla="*/ 85 h 106"/>
                <a:gd name="T26" fmla="*/ 13 w 54"/>
                <a:gd name="T27" fmla="*/ 75 h 106"/>
                <a:gd name="T28" fmla="*/ 13 w 54"/>
                <a:gd name="T29" fmla="*/ 75 h 106"/>
                <a:gd name="T30" fmla="*/ 13 w 54"/>
                <a:gd name="T31" fmla="*/ 61 h 106"/>
                <a:gd name="T32" fmla="*/ 17 w 54"/>
                <a:gd name="T33" fmla="*/ 48 h 106"/>
                <a:gd name="T34" fmla="*/ 17 w 54"/>
                <a:gd name="T35" fmla="*/ 48 h 106"/>
                <a:gd name="T36" fmla="*/ 24 w 54"/>
                <a:gd name="T37" fmla="*/ 38 h 106"/>
                <a:gd name="T38" fmla="*/ 34 w 54"/>
                <a:gd name="T39" fmla="*/ 34 h 106"/>
                <a:gd name="T40" fmla="*/ 44 w 54"/>
                <a:gd name="T41" fmla="*/ 34 h 106"/>
                <a:gd name="T42" fmla="*/ 54 w 54"/>
                <a:gd name="T43" fmla="*/ 38 h 106"/>
                <a:gd name="T44" fmla="*/ 54 w 54"/>
                <a:gd name="T45" fmla="*/ 38 h 106"/>
                <a:gd name="T46" fmla="*/ 41 w 54"/>
                <a:gd name="T47" fmla="*/ 24 h 106"/>
                <a:gd name="T48" fmla="*/ 37 w 54"/>
                <a:gd name="T49" fmla="*/ 17 h 106"/>
                <a:gd name="T50" fmla="*/ 37 w 54"/>
                <a:gd name="T51" fmla="*/ 17 h 106"/>
                <a:gd name="T52" fmla="*/ 37 w 54"/>
                <a:gd name="T53" fmla="*/ 7 h 106"/>
                <a:gd name="T54" fmla="*/ 37 w 54"/>
                <a:gd name="T55" fmla="*/ 7 h 106"/>
                <a:gd name="T56" fmla="*/ 30 w 54"/>
                <a:gd name="T57" fmla="*/ 0 h 106"/>
                <a:gd name="T58" fmla="*/ 30 w 54"/>
                <a:gd name="T59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4" h="106">
                  <a:moveTo>
                    <a:pt x="30" y="0"/>
                  </a:moveTo>
                  <a:lnTo>
                    <a:pt x="30" y="0"/>
                  </a:lnTo>
                  <a:lnTo>
                    <a:pt x="27" y="4"/>
                  </a:lnTo>
                  <a:lnTo>
                    <a:pt x="20" y="14"/>
                  </a:lnTo>
                  <a:lnTo>
                    <a:pt x="6" y="44"/>
                  </a:lnTo>
                  <a:lnTo>
                    <a:pt x="6" y="44"/>
                  </a:lnTo>
                  <a:lnTo>
                    <a:pt x="3" y="58"/>
                  </a:lnTo>
                  <a:lnTo>
                    <a:pt x="3" y="75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3" y="99"/>
                  </a:lnTo>
                  <a:lnTo>
                    <a:pt x="6" y="92"/>
                  </a:lnTo>
                  <a:lnTo>
                    <a:pt x="10" y="85"/>
                  </a:lnTo>
                  <a:lnTo>
                    <a:pt x="13" y="75"/>
                  </a:lnTo>
                  <a:lnTo>
                    <a:pt x="13" y="75"/>
                  </a:lnTo>
                  <a:lnTo>
                    <a:pt x="13" y="61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24" y="38"/>
                  </a:lnTo>
                  <a:lnTo>
                    <a:pt x="34" y="34"/>
                  </a:lnTo>
                  <a:lnTo>
                    <a:pt x="44" y="34"/>
                  </a:lnTo>
                  <a:lnTo>
                    <a:pt x="54" y="38"/>
                  </a:lnTo>
                  <a:lnTo>
                    <a:pt x="54" y="38"/>
                  </a:lnTo>
                  <a:lnTo>
                    <a:pt x="41" y="24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7" y="7"/>
                  </a:lnTo>
                  <a:lnTo>
                    <a:pt x="37" y="7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  <p:sp>
          <p:nvSpPr>
            <p:cNvPr id="1121" name="Freeform 914"/>
            <p:cNvSpPr>
              <a:spLocks/>
            </p:cNvSpPr>
            <p:nvPr/>
          </p:nvSpPr>
          <p:spPr bwMode="auto">
            <a:xfrm>
              <a:off x="8844951" y="1519787"/>
              <a:ext cx="103188" cy="161925"/>
            </a:xfrm>
            <a:custGeom>
              <a:avLst/>
              <a:gdLst>
                <a:gd name="T0" fmla="*/ 17 w 65"/>
                <a:gd name="T1" fmla="*/ 0 h 102"/>
                <a:gd name="T2" fmla="*/ 17 w 65"/>
                <a:gd name="T3" fmla="*/ 0 h 102"/>
                <a:gd name="T4" fmla="*/ 24 w 65"/>
                <a:gd name="T5" fmla="*/ 3 h 102"/>
                <a:gd name="T6" fmla="*/ 31 w 65"/>
                <a:gd name="T7" fmla="*/ 6 h 102"/>
                <a:gd name="T8" fmla="*/ 38 w 65"/>
                <a:gd name="T9" fmla="*/ 17 h 102"/>
                <a:gd name="T10" fmla="*/ 48 w 65"/>
                <a:gd name="T11" fmla="*/ 40 h 102"/>
                <a:gd name="T12" fmla="*/ 48 w 65"/>
                <a:gd name="T13" fmla="*/ 40 h 102"/>
                <a:gd name="T14" fmla="*/ 62 w 65"/>
                <a:gd name="T15" fmla="*/ 68 h 102"/>
                <a:gd name="T16" fmla="*/ 65 w 65"/>
                <a:gd name="T17" fmla="*/ 85 h 102"/>
                <a:gd name="T18" fmla="*/ 62 w 65"/>
                <a:gd name="T19" fmla="*/ 102 h 102"/>
                <a:gd name="T20" fmla="*/ 62 w 65"/>
                <a:gd name="T21" fmla="*/ 102 h 102"/>
                <a:gd name="T22" fmla="*/ 55 w 65"/>
                <a:gd name="T23" fmla="*/ 81 h 102"/>
                <a:gd name="T24" fmla="*/ 45 w 65"/>
                <a:gd name="T25" fmla="*/ 64 h 102"/>
                <a:gd name="T26" fmla="*/ 45 w 65"/>
                <a:gd name="T27" fmla="*/ 64 h 102"/>
                <a:gd name="T28" fmla="*/ 41 w 65"/>
                <a:gd name="T29" fmla="*/ 51 h 102"/>
                <a:gd name="T30" fmla="*/ 38 w 65"/>
                <a:gd name="T31" fmla="*/ 37 h 102"/>
                <a:gd name="T32" fmla="*/ 38 w 65"/>
                <a:gd name="T33" fmla="*/ 37 h 102"/>
                <a:gd name="T34" fmla="*/ 28 w 65"/>
                <a:gd name="T35" fmla="*/ 27 h 102"/>
                <a:gd name="T36" fmla="*/ 17 w 65"/>
                <a:gd name="T37" fmla="*/ 23 h 102"/>
                <a:gd name="T38" fmla="*/ 11 w 65"/>
                <a:gd name="T39" fmla="*/ 27 h 102"/>
                <a:gd name="T40" fmla="*/ 0 w 65"/>
                <a:gd name="T41" fmla="*/ 30 h 102"/>
                <a:gd name="T42" fmla="*/ 0 w 65"/>
                <a:gd name="T43" fmla="*/ 30 h 102"/>
                <a:gd name="T44" fmla="*/ 4 w 65"/>
                <a:gd name="T45" fmla="*/ 23 h 102"/>
                <a:gd name="T46" fmla="*/ 11 w 65"/>
                <a:gd name="T47" fmla="*/ 17 h 102"/>
                <a:gd name="T48" fmla="*/ 14 w 65"/>
                <a:gd name="T49" fmla="*/ 13 h 102"/>
                <a:gd name="T50" fmla="*/ 14 w 65"/>
                <a:gd name="T51" fmla="*/ 6 h 102"/>
                <a:gd name="T52" fmla="*/ 14 w 65"/>
                <a:gd name="T53" fmla="*/ 6 h 102"/>
                <a:gd name="T54" fmla="*/ 17 w 65"/>
                <a:gd name="T55" fmla="*/ 0 h 102"/>
                <a:gd name="T56" fmla="*/ 17 w 65"/>
                <a:gd name="T57" fmla="*/ 0 h 102"/>
                <a:gd name="T58" fmla="*/ 17 w 65"/>
                <a:gd name="T5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5" h="102">
                  <a:moveTo>
                    <a:pt x="17" y="0"/>
                  </a:moveTo>
                  <a:lnTo>
                    <a:pt x="17" y="0"/>
                  </a:lnTo>
                  <a:lnTo>
                    <a:pt x="24" y="3"/>
                  </a:lnTo>
                  <a:lnTo>
                    <a:pt x="31" y="6"/>
                  </a:lnTo>
                  <a:lnTo>
                    <a:pt x="38" y="17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62" y="68"/>
                  </a:lnTo>
                  <a:lnTo>
                    <a:pt x="65" y="85"/>
                  </a:lnTo>
                  <a:lnTo>
                    <a:pt x="62" y="102"/>
                  </a:lnTo>
                  <a:lnTo>
                    <a:pt x="62" y="102"/>
                  </a:lnTo>
                  <a:lnTo>
                    <a:pt x="55" y="81"/>
                  </a:lnTo>
                  <a:lnTo>
                    <a:pt x="45" y="64"/>
                  </a:lnTo>
                  <a:lnTo>
                    <a:pt x="45" y="64"/>
                  </a:lnTo>
                  <a:lnTo>
                    <a:pt x="41" y="51"/>
                  </a:lnTo>
                  <a:lnTo>
                    <a:pt x="38" y="37"/>
                  </a:lnTo>
                  <a:lnTo>
                    <a:pt x="38" y="37"/>
                  </a:lnTo>
                  <a:lnTo>
                    <a:pt x="28" y="27"/>
                  </a:lnTo>
                  <a:lnTo>
                    <a:pt x="17" y="23"/>
                  </a:lnTo>
                  <a:lnTo>
                    <a:pt x="11" y="27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4" y="23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CA"/>
            </a:p>
          </p:txBody>
        </p:sp>
      </p:grpSp>
      <p:sp>
        <p:nvSpPr>
          <p:cNvPr id="35" name="Oval 24"/>
          <p:cNvSpPr/>
          <p:nvPr/>
        </p:nvSpPr>
        <p:spPr>
          <a:xfrm>
            <a:off x="6460314" y="2473464"/>
            <a:ext cx="182880" cy="182880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552" y="2637461"/>
            <a:ext cx="1096963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3889 -1.11111E-6 " pathEditMode="relative" rAng="0" ptsTypes="AA">
                                      <p:cBhvr>
                                        <p:cTn id="16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1788 -0.18403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2786E-6 L -0.13664 0.00046 " pathEditMode="relative" rAng="0" ptsTypes="AA">
                                      <p:cBhvr>
                                        <p:cTn id="31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93 L -0.00261 -0.21911 " pathEditMode="relative" rAng="0" ptsTypes="AA">
                                      <p:cBhvr>
                                        <p:cTn id="41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1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46 L 0.11458 -0.18079 " pathEditMode="relative" rAng="0" ptsTypes="AA">
                                      <p:cBhvr>
                                        <p:cTn id="43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2786E-6 L -0.13664 0.00046 " pathEditMode="relative" rAng="0" ptsTypes="AA">
                                      <p:cBhvr>
                                        <p:cTn id="56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5"/>
                                            </p:cond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35" grpId="0" animBg="1"/>
      <p:bldP spid="35" grpId="1" animBg="1"/>
      <p:bldP spid="35" grpId="2" animBg="1"/>
    </p:bldLst>
  </p:timing>
</p:sld>
</file>

<file path=ppt/theme/theme1.xml><?xml version="1.0" encoding="utf-8"?>
<a:theme xmlns:a="http://schemas.openxmlformats.org/drawingml/2006/main" name="Présentation de PowerPoint 2010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IntroducingPowerPoint2010</Template>
  <TotalTime>0</TotalTime>
  <Words>157</Words>
  <Application>Microsoft Office PowerPoint</Application>
  <PresentationFormat>Affichage à l'écran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Présentation de PowerPoint 2010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2013-01-15T14:20:05Z</dcterms:created>
  <dcterms:modified xsi:type="dcterms:W3CDTF">2025-01-28T13:24:17Z</dcterms:modified>
</cp:coreProperties>
</file>